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297" r:id="rId22"/>
    <p:sldId id="277" r:id="rId23"/>
    <p:sldId id="278" r:id="rId24"/>
    <p:sldId id="287" r:id="rId25"/>
    <p:sldId id="280" r:id="rId26"/>
    <p:sldId id="281" r:id="rId27"/>
    <p:sldId id="283" r:id="rId28"/>
    <p:sldId id="284" r:id="rId29"/>
    <p:sldId id="261" r:id="rId30"/>
    <p:sldId id="259" r:id="rId31"/>
    <p:sldId id="260" r:id="rId32"/>
    <p:sldId id="263" r:id="rId33"/>
    <p:sldId id="264" r:id="rId34"/>
    <p:sldId id="265" r:id="rId35"/>
    <p:sldId id="266" r:id="rId36"/>
    <p:sldId id="268" r:id="rId37"/>
    <p:sldId id="270" r:id="rId38"/>
    <p:sldId id="271" r:id="rId39"/>
    <p:sldId id="269" r:id="rId40"/>
    <p:sldId id="272" r:id="rId41"/>
    <p:sldId id="275" r:id="rId42"/>
    <p:sldId id="286" r:id="rId43"/>
    <p:sldId id="340" r:id="rId44"/>
    <p:sldId id="289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BB00"/>
    <a:srgbClr val="EAD32A"/>
    <a:srgbClr val="CC6600"/>
    <a:srgbClr val="D0F292"/>
    <a:srgbClr val="F7B309"/>
    <a:srgbClr val="C07200"/>
    <a:srgbClr val="CC0066"/>
    <a:srgbClr val="F79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практичне застосування стандарту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38-46D1-A0CE-2D0277C4967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38-46D1-A0CE-2D0277C4967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38-46D1-A0CE-2D0277C4967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38-46D1-A0CE-2D0277C496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саморозвиток</c:v>
                </c:pt>
                <c:pt idx="1">
                  <c:v>підвищення кваліфікації</c:v>
                </c:pt>
                <c:pt idx="2">
                  <c:v>основа атестації</c:v>
                </c:pt>
                <c:pt idx="3">
                  <c:v>сертифікація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B3-42F3-8181-2192550DF73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8.6502890945603136E-2"/>
          <c:w val="0.98875766739911142"/>
          <c:h val="0.166267102143856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zakon.rada.gov.ua/rada/show/254%D0%BA/96-%D0%B2%D1%80/sp:max10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zakon.rada.gov.ua/rada/show/254%D0%BA/96-%D0%B2%D1%80/sp:max1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>
        <a:solidFill>
          <a:srgbClr val="92D050"/>
        </a:solidFill>
        <a:ln>
          <a:solidFill>
            <a:schemeClr val="tx1"/>
          </a:solidFill>
        </a:ln>
      </dgm:spPr>
      <dgm:t>
        <a:bodyPr rtlCol="0"/>
        <a:lstStyle/>
        <a:p>
          <a:pPr rtl="0">
            <a:lnSpc>
              <a:spcPct val="100000"/>
            </a:lnSpc>
          </a:pPr>
          <a:r>
            <a:rPr lang="ru-RU" noProof="0" dirty="0"/>
            <a:t>«</a:t>
          </a:r>
          <a:r>
            <a:rPr lang="ru-RU" noProof="0" dirty="0" err="1"/>
            <a:t>Вчитель</a:t>
          </a:r>
          <a:r>
            <a:rPr lang="ru-RU" noProof="0" dirty="0"/>
            <a:t> </a:t>
          </a:r>
          <a:r>
            <a:rPr lang="ru-RU" noProof="0" dirty="0" err="1"/>
            <a:t>початкових</a:t>
          </a:r>
          <a:r>
            <a:rPr lang="ru-RU" noProof="0" dirty="0"/>
            <a:t> </a:t>
          </a:r>
          <a:r>
            <a:rPr lang="ru-RU" noProof="0" dirty="0" err="1"/>
            <a:t>класів</a:t>
          </a:r>
          <a:r>
            <a:rPr lang="ru-RU" noProof="0" dirty="0"/>
            <a:t> закладу </a:t>
          </a:r>
          <a:r>
            <a:rPr lang="ru-RU" noProof="0" dirty="0" err="1"/>
            <a:t>загальної</a:t>
          </a:r>
          <a:r>
            <a:rPr lang="ru-RU" noProof="0" dirty="0"/>
            <a:t> </a:t>
          </a:r>
          <a:r>
            <a:rPr lang="ru-RU" noProof="0" dirty="0" err="1"/>
            <a:t>середньої</a:t>
          </a:r>
          <a:r>
            <a:rPr lang="ru-RU" noProof="0" dirty="0"/>
            <a:t> </a:t>
          </a:r>
          <a:r>
            <a:rPr lang="ru-RU" noProof="0" dirty="0" err="1"/>
            <a:t>освіти</a:t>
          </a:r>
          <a:r>
            <a:rPr lang="ru-RU" noProof="0" dirty="0"/>
            <a:t>»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ru-RU" noProof="0" dirty="0"/>
        </a:p>
      </dgm:t>
    </dgm:pt>
    <dgm:pt modelId="{808B76D0-8EC7-469A-93AC-7A6017188A9D}" type="sibTrans" cxnId="{C5E94186-9CB6-4C42-92B3-C546CC53A7B9}">
      <dgm:prSet/>
      <dgm:spPr/>
      <dgm:t>
        <a:bodyPr rtlCol="0"/>
        <a:lstStyle/>
        <a:p>
          <a:pPr rtl="0"/>
          <a:endParaRPr lang="ru-RU" noProof="0" dirty="0"/>
        </a:p>
      </dgm:t>
    </dgm:pt>
    <dgm:pt modelId="{4E8D2E69-0173-4BD3-B96A-7A9C5DD12B47}">
      <dgm:prSet/>
      <dgm:spPr>
        <a:ln>
          <a:solidFill>
            <a:schemeClr val="tx1"/>
          </a:solidFill>
        </a:ln>
      </dgm:spPr>
      <dgm:t>
        <a:bodyPr rtlCol="0"/>
        <a:lstStyle/>
        <a:p>
          <a:pPr rtl="0">
            <a:lnSpc>
              <a:spcPct val="100000"/>
            </a:lnSpc>
          </a:pPr>
          <a:r>
            <a:rPr lang="ru-RU" noProof="0" dirty="0"/>
            <a:t>«</a:t>
          </a:r>
          <a:r>
            <a:rPr lang="ru-RU" noProof="0" dirty="0" err="1"/>
            <a:t>Вчитель</a:t>
          </a:r>
          <a:r>
            <a:rPr lang="ru-RU" noProof="0" dirty="0"/>
            <a:t> закладу </a:t>
          </a:r>
          <a:r>
            <a:rPr lang="ru-RU" noProof="0" dirty="0" err="1"/>
            <a:t>загальної</a:t>
          </a:r>
          <a:r>
            <a:rPr lang="ru-RU" noProof="0" dirty="0"/>
            <a:t> </a:t>
          </a:r>
          <a:r>
            <a:rPr lang="ru-RU" noProof="0" dirty="0" err="1"/>
            <a:t>середньої</a:t>
          </a:r>
          <a:r>
            <a:rPr lang="ru-RU" noProof="0" dirty="0"/>
            <a:t> </a:t>
          </a:r>
          <a:r>
            <a:rPr lang="ru-RU" noProof="0" dirty="0" err="1"/>
            <a:t>освіти</a:t>
          </a:r>
          <a:r>
            <a:rPr lang="ru-RU" noProof="0" dirty="0"/>
            <a:t>»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ru-RU" noProof="0" dirty="0"/>
        </a:p>
      </dgm:t>
    </dgm:pt>
    <dgm:pt modelId="{FEF1E80E-8A9E-4B0A-817C-2A4CFDCF3FB2}" type="sibTrans" cxnId="{0F866C41-EB5F-47BD-A2CD-A58671F15B67}">
      <dgm:prSet/>
      <dgm:spPr/>
      <dgm:t>
        <a:bodyPr rtlCol="0"/>
        <a:lstStyle/>
        <a:p>
          <a:pPr rtl="0"/>
          <a:endParaRPr lang="ru-RU" noProof="0" dirty="0"/>
        </a:p>
      </dgm:t>
    </dgm:pt>
    <dgm:pt modelId="{93A6A030-ABAB-4EFA-B539-0FDB3E07C1EF}">
      <dgm:prSet/>
      <dgm:spPr>
        <a:solidFill>
          <a:srgbClr val="00B0F0"/>
        </a:solidFill>
        <a:ln>
          <a:solidFill>
            <a:schemeClr val="tx1"/>
          </a:solidFill>
        </a:ln>
      </dgm:spPr>
      <dgm:t>
        <a:bodyPr rtlCol="0"/>
        <a:lstStyle/>
        <a:p>
          <a:pPr rtl="0">
            <a:lnSpc>
              <a:spcPct val="100000"/>
            </a:lnSpc>
          </a:pPr>
          <a:r>
            <a:rPr lang="ru-RU" noProof="0" dirty="0"/>
            <a:t>«</a:t>
          </a:r>
          <a:r>
            <a:rPr lang="ru-RU" noProof="0" dirty="0" err="1"/>
            <a:t>Вчитель</a:t>
          </a:r>
          <a:r>
            <a:rPr lang="ru-RU" noProof="0" dirty="0"/>
            <a:t> з </a:t>
          </a:r>
          <a:r>
            <a:rPr lang="ru-RU" noProof="0" dirty="0" err="1"/>
            <a:t>початкової</a:t>
          </a:r>
          <a:r>
            <a:rPr lang="ru-RU" noProof="0" dirty="0"/>
            <a:t> </a:t>
          </a:r>
          <a:r>
            <a:rPr lang="ru-RU" noProof="0" dirty="0" err="1"/>
            <a:t>освіти</a:t>
          </a:r>
          <a:r>
            <a:rPr lang="ru-RU" noProof="0" dirty="0"/>
            <a:t> ( з дипломом </a:t>
          </a:r>
          <a:r>
            <a:rPr lang="ru-RU" noProof="0" dirty="0" err="1"/>
            <a:t>молодшого</a:t>
          </a:r>
          <a:r>
            <a:rPr lang="ru-RU" noProof="0" dirty="0"/>
            <a:t> </a:t>
          </a:r>
          <a:r>
            <a:rPr lang="ru-RU" noProof="0" dirty="0" err="1"/>
            <a:t>спеціаліста</a:t>
          </a:r>
          <a:r>
            <a:rPr lang="ru-RU" noProof="0" dirty="0"/>
            <a:t>)»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ru-RU" noProof="0" dirty="0"/>
        </a:p>
      </dgm:t>
    </dgm:pt>
    <dgm:pt modelId="{BFE0749E-E343-4A6F-BD09-2810EE6B4BD7}" type="sibTrans" cxnId="{4B40C8DC-6B57-4F5B-8440-7241C649700B}">
      <dgm:prSet/>
      <dgm:spPr/>
      <dgm:t>
        <a:bodyPr rtlCol="0"/>
        <a:lstStyle/>
        <a:p>
          <a:pPr rtl="0"/>
          <a:endParaRPr lang="ru-RU" noProof="0" dirty="0"/>
        </a:p>
      </dgm:t>
    </dgm:pt>
    <dgm:pt modelId="{39166502-40B2-441C-8391-3FB2E3F462D9}" type="pres">
      <dgm:prSet presAssocID="{D4503D04-C97E-4622-AE07-D0307CB3B4C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2D3FA-309E-4C49-82F5-739475F937A2}" type="pres">
      <dgm:prSet presAssocID="{AAC263CB-8256-4B03-92FE-1622698FB3E9}" presName="compNode" presStyleCnt="0"/>
      <dgm:spPr/>
    </dgm:pt>
    <dgm:pt modelId="{A913A8AD-8B01-4110-A29F-10CC5F7A2D5A}" type="pres">
      <dgm:prSet presAssocID="{AAC263CB-8256-4B03-92FE-1622698FB3E9}" presName="bgRect" presStyleLbl="bgShp" presStyleIdx="0" presStyleCnt="3"/>
      <dgm:spPr>
        <a:solidFill>
          <a:srgbClr val="0070C0"/>
        </a:solidFill>
        <a:ln>
          <a:solidFill>
            <a:schemeClr val="tx1"/>
          </a:solidFill>
        </a:ln>
      </dgm:spPr>
    </dgm:pt>
    <dgm:pt modelId="{25B2245B-A34B-48ED-A134-55D6D3C49DD6}" type="pres">
      <dgm:prSet presAssocID="{AAC263CB-8256-4B03-92FE-1622698FB3E9}" presName="iconRect" presStyleLbl="node1" presStyleIdx="0" presStyleCnt="3" custScaleX="177416" custScaleY="1566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4182B5C-E0A1-40BE-97BB-895E1E017E1E}" type="pres">
      <dgm:prSet presAssocID="{AAC263CB-8256-4B03-92FE-1622698FB3E9}" presName="spaceRect" presStyleCnt="0"/>
      <dgm:spPr/>
    </dgm:pt>
    <dgm:pt modelId="{7AD3242E-FC26-455F-B6ED-8FC692CBD89E}" type="pres">
      <dgm:prSet presAssocID="{AAC263CB-8256-4B03-92FE-1622698FB3E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94CB585-2BEC-4328-A7FA-33C488D58783}" type="pres">
      <dgm:prSet presAssocID="{808B76D0-8EC7-469A-93AC-7A6017188A9D}" presName="sibTrans" presStyleCnt="0"/>
      <dgm:spPr/>
    </dgm:pt>
    <dgm:pt modelId="{2719FFC6-2D0F-438B-8997-447483C0AD39}" type="pres">
      <dgm:prSet presAssocID="{4E8D2E69-0173-4BD3-B96A-7A9C5DD12B47}" presName="compNode" presStyleCnt="0"/>
      <dgm:spPr/>
    </dgm:pt>
    <dgm:pt modelId="{8AC75408-A83A-4B24-A30F-7377A08565C6}" type="pres">
      <dgm:prSet presAssocID="{4E8D2E69-0173-4BD3-B96A-7A9C5DD12B47}" presName="bgRect" presStyleLbl="bgShp" presStyleIdx="1" presStyleCnt="3"/>
      <dgm:spPr>
        <a:solidFill>
          <a:srgbClr val="FFFF00"/>
        </a:solidFill>
        <a:ln>
          <a:solidFill>
            <a:schemeClr val="tx1"/>
          </a:solidFill>
        </a:ln>
      </dgm:spPr>
    </dgm:pt>
    <dgm:pt modelId="{5088C622-3FFB-47D9-A26D-06054D22A5A7}" type="pres">
      <dgm:prSet presAssocID="{4E8D2E69-0173-4BD3-B96A-7A9C5DD12B47}" presName="iconRect" presStyleLbl="node1" presStyleIdx="1" presStyleCnt="3" custScaleX="177416" custScaleY="17089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9FF22361-0B05-4462-BB88-3885C3AC2C02}" type="pres">
      <dgm:prSet presAssocID="{4E8D2E69-0173-4BD3-B96A-7A9C5DD12B47}" presName="spaceRect" presStyleCnt="0"/>
      <dgm:spPr/>
    </dgm:pt>
    <dgm:pt modelId="{DB221D5C-8E51-47CA-9565-DA91D94E4D76}" type="pres">
      <dgm:prSet presAssocID="{4E8D2E69-0173-4BD3-B96A-7A9C5DD12B47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92BF26A-A15E-47C7-BD99-938750D2A969}" type="pres">
      <dgm:prSet presAssocID="{FEF1E80E-8A9E-4B0A-817C-2A4CFDCF3FB2}" presName="sibTrans" presStyleCnt="0"/>
      <dgm:spPr/>
    </dgm:pt>
    <dgm:pt modelId="{FBDE2D1D-30AD-4684-9397-F4E6543A3644}" type="pres">
      <dgm:prSet presAssocID="{93A6A030-ABAB-4EFA-B539-0FDB3E07C1EF}" presName="compNode" presStyleCnt="0"/>
      <dgm:spPr/>
    </dgm:pt>
    <dgm:pt modelId="{C01A6FD6-644F-4A38-8AAF-FA2CD15EFB95}" type="pres">
      <dgm:prSet presAssocID="{93A6A030-ABAB-4EFA-B539-0FDB3E07C1EF}" presName="bgRect" presStyleLbl="bgShp" presStyleIdx="2" presStyleCnt="3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</dgm:pt>
    <dgm:pt modelId="{5EA392A0-C484-48E8-81EA-8479B0B6C090}" type="pres">
      <dgm:prSet presAssocID="{93A6A030-ABAB-4EFA-B539-0FDB3E07C1EF}" presName="iconRect" presStyleLbl="node1" presStyleIdx="2" presStyleCnt="3" custScaleX="185649" custScaleY="15604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8C399FA1-94C6-4518-9967-9BBB0F60E37D}" type="pres">
      <dgm:prSet presAssocID="{93A6A030-ABAB-4EFA-B539-0FDB3E07C1EF}" presName="spaceRect" presStyleCnt="0"/>
      <dgm:spPr/>
    </dgm:pt>
    <dgm:pt modelId="{0F594D1E-8E8D-452F-9A66-DA5B842B5860}" type="pres">
      <dgm:prSet presAssocID="{93A6A030-ABAB-4EFA-B539-0FDB3E07C1EF}" presName="parTx" presStyleLbl="revTx" presStyleIdx="2" presStyleCnt="3" custLinFactNeighborY="3611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DF389909-3B0B-4183-9108-F46879679228}" type="presOf" srcId="{AAC263CB-8256-4B03-92FE-1622698FB3E9}" destId="{7AD3242E-FC26-455F-B6ED-8FC692CBD89E}" srcOrd="0" destOrd="0" presId="urn:microsoft.com/office/officeart/2018/2/layout/IconVerticalSolidList"/>
    <dgm:cxn modelId="{889EDFFC-86CB-4BA3-B0A0-B728BF06DC0F}" type="presOf" srcId="{93A6A030-ABAB-4EFA-B539-0FDB3E07C1EF}" destId="{0F594D1E-8E8D-452F-9A66-DA5B842B5860}" srcOrd="0" destOrd="0" presId="urn:microsoft.com/office/officeart/2018/2/layout/IconVerticalSolidList"/>
    <dgm:cxn modelId="{8F9966E1-A446-451A-B223-E94D0C5A0220}" type="presOf" srcId="{D4503D04-C97E-4622-AE07-D0307CB3B4CA}" destId="{39166502-40B2-441C-8391-3FB2E3F462D9}" srcOrd="0" destOrd="0" presId="urn:microsoft.com/office/officeart/2018/2/layout/IconVerticalSoli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1E996E83-019E-44B3-BE62-29DF8D9A8120}" type="presOf" srcId="{4E8D2E69-0173-4BD3-B96A-7A9C5DD12B47}" destId="{DB221D5C-8E51-47CA-9565-DA91D94E4D76}" srcOrd="0" destOrd="0" presId="urn:microsoft.com/office/officeart/2018/2/layout/IconVerticalSolidList"/>
    <dgm:cxn modelId="{8485AAB0-A6D5-4306-A8E7-D66BB8E62946}" type="presParOf" srcId="{39166502-40B2-441C-8391-3FB2E3F462D9}" destId="{2FE2D3FA-309E-4C49-82F5-739475F937A2}" srcOrd="0" destOrd="0" presId="urn:microsoft.com/office/officeart/2018/2/layout/IconVerticalSolidList"/>
    <dgm:cxn modelId="{F2F2612B-8EB3-4583-973D-80138D529FE8}" type="presParOf" srcId="{2FE2D3FA-309E-4C49-82F5-739475F937A2}" destId="{A913A8AD-8B01-4110-A29F-10CC5F7A2D5A}" srcOrd="0" destOrd="0" presId="urn:microsoft.com/office/officeart/2018/2/layout/IconVerticalSolidList"/>
    <dgm:cxn modelId="{7DE8F152-84ED-4353-8AD0-8EC9FB612CDD}" type="presParOf" srcId="{2FE2D3FA-309E-4C49-82F5-739475F937A2}" destId="{25B2245B-A34B-48ED-A134-55D6D3C49DD6}" srcOrd="1" destOrd="0" presId="urn:microsoft.com/office/officeart/2018/2/layout/IconVerticalSolidList"/>
    <dgm:cxn modelId="{A0B15175-A1C7-48C6-BE04-26DF6EB70F72}" type="presParOf" srcId="{2FE2D3FA-309E-4C49-82F5-739475F937A2}" destId="{A4182B5C-E0A1-40BE-97BB-895E1E017E1E}" srcOrd="2" destOrd="0" presId="urn:microsoft.com/office/officeart/2018/2/layout/IconVerticalSolidList"/>
    <dgm:cxn modelId="{3DB1C7C8-BB97-4334-8B3E-E869360D0D07}" type="presParOf" srcId="{2FE2D3FA-309E-4C49-82F5-739475F937A2}" destId="{7AD3242E-FC26-455F-B6ED-8FC692CBD89E}" srcOrd="3" destOrd="0" presId="urn:microsoft.com/office/officeart/2018/2/layout/IconVerticalSolidList"/>
    <dgm:cxn modelId="{AD737356-7B45-406E-A512-9F37A8B8F1B8}" type="presParOf" srcId="{39166502-40B2-441C-8391-3FB2E3F462D9}" destId="{594CB585-2BEC-4328-A7FA-33C488D58783}" srcOrd="1" destOrd="0" presId="urn:microsoft.com/office/officeart/2018/2/layout/IconVerticalSolidList"/>
    <dgm:cxn modelId="{3C252F6B-2F4A-4286-9FB8-283ED8CF7F0D}" type="presParOf" srcId="{39166502-40B2-441C-8391-3FB2E3F462D9}" destId="{2719FFC6-2D0F-438B-8997-447483C0AD39}" srcOrd="2" destOrd="0" presId="urn:microsoft.com/office/officeart/2018/2/layout/IconVerticalSolidList"/>
    <dgm:cxn modelId="{DEFE6B0E-88EE-4259-8DB2-C430153E623C}" type="presParOf" srcId="{2719FFC6-2D0F-438B-8997-447483C0AD39}" destId="{8AC75408-A83A-4B24-A30F-7377A08565C6}" srcOrd="0" destOrd="0" presId="urn:microsoft.com/office/officeart/2018/2/layout/IconVerticalSolidList"/>
    <dgm:cxn modelId="{D83C96B9-9BA4-4306-B516-B0DB6BB0869A}" type="presParOf" srcId="{2719FFC6-2D0F-438B-8997-447483C0AD39}" destId="{5088C622-3FFB-47D9-A26D-06054D22A5A7}" srcOrd="1" destOrd="0" presId="urn:microsoft.com/office/officeart/2018/2/layout/IconVerticalSolidList"/>
    <dgm:cxn modelId="{657418A1-A61A-4D31-843B-76999FAA273E}" type="presParOf" srcId="{2719FFC6-2D0F-438B-8997-447483C0AD39}" destId="{9FF22361-0B05-4462-BB88-3885C3AC2C02}" srcOrd="2" destOrd="0" presId="urn:microsoft.com/office/officeart/2018/2/layout/IconVerticalSolidList"/>
    <dgm:cxn modelId="{74DAFDC6-12BD-4C3E-B2A6-7EE8759C6597}" type="presParOf" srcId="{2719FFC6-2D0F-438B-8997-447483C0AD39}" destId="{DB221D5C-8E51-47CA-9565-DA91D94E4D76}" srcOrd="3" destOrd="0" presId="urn:microsoft.com/office/officeart/2018/2/layout/IconVerticalSolidList"/>
    <dgm:cxn modelId="{AB4A7A83-D33D-4C67-A603-DD76EF2F9EB0}" type="presParOf" srcId="{39166502-40B2-441C-8391-3FB2E3F462D9}" destId="{992BF26A-A15E-47C7-BD99-938750D2A969}" srcOrd="3" destOrd="0" presId="urn:microsoft.com/office/officeart/2018/2/layout/IconVerticalSolidList"/>
    <dgm:cxn modelId="{6D8048C7-1FB8-4142-BE91-933B1AB33FFC}" type="presParOf" srcId="{39166502-40B2-441C-8391-3FB2E3F462D9}" destId="{FBDE2D1D-30AD-4684-9397-F4E6543A3644}" srcOrd="4" destOrd="0" presId="urn:microsoft.com/office/officeart/2018/2/layout/IconVerticalSolidList"/>
    <dgm:cxn modelId="{3E5DBA67-46F5-4788-BAA3-3FA99A9D410F}" type="presParOf" srcId="{FBDE2D1D-30AD-4684-9397-F4E6543A3644}" destId="{C01A6FD6-644F-4A38-8AAF-FA2CD15EFB95}" srcOrd="0" destOrd="0" presId="urn:microsoft.com/office/officeart/2018/2/layout/IconVerticalSolidList"/>
    <dgm:cxn modelId="{7FC2AC01-B9A0-4C67-8EEF-5B0906D44D83}" type="presParOf" srcId="{FBDE2D1D-30AD-4684-9397-F4E6543A3644}" destId="{5EA392A0-C484-48E8-81EA-8479B0B6C090}" srcOrd="1" destOrd="0" presId="urn:microsoft.com/office/officeart/2018/2/layout/IconVerticalSolidList"/>
    <dgm:cxn modelId="{6E3F3954-6B62-438E-BF19-C420A9D93739}" type="presParOf" srcId="{FBDE2D1D-30AD-4684-9397-F4E6543A3644}" destId="{8C399FA1-94C6-4518-9967-9BBB0F60E37D}" srcOrd="2" destOrd="0" presId="urn:microsoft.com/office/officeart/2018/2/layout/IconVerticalSolidList"/>
    <dgm:cxn modelId="{E8F9A245-1891-4AFC-A83E-6E9003A6B006}" type="presParOf" srcId="{FBDE2D1D-30AD-4684-9397-F4E6543A3644}" destId="{0F594D1E-8E8D-452F-9A66-DA5B842B5860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83BB2B-4247-486B-93C6-E7BAA19B452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B462E-0463-4532-95CE-D15DF3B7E5AB}">
      <dgm:prSet phldrT="[Текст]"/>
      <dgm:spPr/>
      <dgm:t>
        <a:bodyPr/>
        <a:lstStyle/>
        <a:p>
          <a:r>
            <a:rPr lang="uk-UA" dirty="0" smtClean="0"/>
            <a:t>Управління освітнім процесом </a:t>
          </a:r>
          <a:endParaRPr lang="ru-RU" dirty="0"/>
        </a:p>
      </dgm:t>
    </dgm:pt>
    <dgm:pt modelId="{A0F1D95E-51E5-4539-8946-8D4AE39CE2FD}" type="parTrans" cxnId="{D18908AE-050B-4766-80AA-6C77CC4382A2}">
      <dgm:prSet/>
      <dgm:spPr/>
      <dgm:t>
        <a:bodyPr/>
        <a:lstStyle/>
        <a:p>
          <a:endParaRPr lang="ru-RU"/>
        </a:p>
      </dgm:t>
    </dgm:pt>
    <dgm:pt modelId="{6A7D5801-B98B-4AFF-9F80-509ADC16A1E9}" type="sibTrans" cxnId="{D18908AE-050B-4766-80AA-6C77CC4382A2}">
      <dgm:prSet/>
      <dgm:spPr/>
      <dgm:t>
        <a:bodyPr/>
        <a:lstStyle/>
        <a:p>
          <a:endParaRPr lang="ru-RU"/>
        </a:p>
      </dgm:t>
    </dgm:pt>
    <dgm:pt modelId="{5696BE79-3CFF-4CC4-9D42-AA28219E69E3}">
      <dgm:prSet phldrT="[Текст]"/>
      <dgm:spPr/>
      <dgm:t>
        <a:bodyPr/>
        <a:lstStyle/>
        <a:p>
          <a:r>
            <a:rPr lang="uk-UA" dirty="0" smtClean="0"/>
            <a:t>Прогностична компетентність</a:t>
          </a:r>
          <a:endParaRPr lang="ru-RU" dirty="0"/>
        </a:p>
      </dgm:t>
    </dgm:pt>
    <dgm:pt modelId="{6E4B163C-F080-4D02-BD75-5EAE06D1A952}" type="parTrans" cxnId="{F3D5B251-BAB2-46F4-B8BA-6773F1F27D54}">
      <dgm:prSet/>
      <dgm:spPr/>
      <dgm:t>
        <a:bodyPr/>
        <a:lstStyle/>
        <a:p>
          <a:endParaRPr lang="ru-RU"/>
        </a:p>
      </dgm:t>
    </dgm:pt>
    <dgm:pt modelId="{4667AAF5-5738-4205-AC92-B7DA3447F75D}" type="sibTrans" cxnId="{F3D5B251-BAB2-46F4-B8BA-6773F1F27D54}">
      <dgm:prSet/>
      <dgm:spPr/>
      <dgm:t>
        <a:bodyPr/>
        <a:lstStyle/>
        <a:p>
          <a:endParaRPr lang="ru-RU"/>
        </a:p>
      </dgm:t>
    </dgm:pt>
    <dgm:pt modelId="{9C655C47-3D7E-4BF7-B0A2-4F6AC87D0A45}">
      <dgm:prSet phldrT="[Текст]"/>
      <dgm:spPr/>
      <dgm:t>
        <a:bodyPr/>
        <a:lstStyle/>
        <a:p>
          <a:r>
            <a:rPr lang="uk-UA" dirty="0" smtClean="0"/>
            <a:t>Організаційна компетентність</a:t>
          </a:r>
          <a:endParaRPr lang="ru-RU" dirty="0"/>
        </a:p>
      </dgm:t>
    </dgm:pt>
    <dgm:pt modelId="{DC11E14B-4094-4B82-9BAA-76EF575FA9C7}" type="parTrans" cxnId="{12CF0F2C-E913-442A-B47B-F0E950A6D5B6}">
      <dgm:prSet/>
      <dgm:spPr/>
      <dgm:t>
        <a:bodyPr/>
        <a:lstStyle/>
        <a:p>
          <a:endParaRPr lang="ru-RU"/>
        </a:p>
      </dgm:t>
    </dgm:pt>
    <dgm:pt modelId="{B4DB3B84-78A8-4553-ADAE-5B819BC0AC64}" type="sibTrans" cxnId="{12CF0F2C-E913-442A-B47B-F0E950A6D5B6}">
      <dgm:prSet/>
      <dgm:spPr/>
      <dgm:t>
        <a:bodyPr/>
        <a:lstStyle/>
        <a:p>
          <a:endParaRPr lang="ru-RU"/>
        </a:p>
      </dgm:t>
    </dgm:pt>
    <dgm:pt modelId="{81B4CA03-41F1-4B3C-A1B1-5AD16D55FD2D}">
      <dgm:prSet/>
      <dgm:spPr/>
      <dgm:t>
        <a:bodyPr/>
        <a:lstStyle/>
        <a:p>
          <a:r>
            <a:rPr lang="uk-UA" dirty="0" smtClean="0"/>
            <a:t>Оцінювально-аналітична компетентність</a:t>
          </a:r>
          <a:endParaRPr lang="ru-RU" dirty="0"/>
        </a:p>
      </dgm:t>
    </dgm:pt>
    <dgm:pt modelId="{86093D1E-DDDF-4FAC-839E-C0D073CC78AC}" type="parTrans" cxnId="{D8EC514F-DF7A-4AB3-86C2-7A3FD6C4367B}">
      <dgm:prSet/>
      <dgm:spPr/>
      <dgm:t>
        <a:bodyPr/>
        <a:lstStyle/>
        <a:p>
          <a:endParaRPr lang="ru-RU"/>
        </a:p>
      </dgm:t>
    </dgm:pt>
    <dgm:pt modelId="{CA34896F-C9A3-41B7-9491-B90B45F97973}" type="sibTrans" cxnId="{D8EC514F-DF7A-4AB3-86C2-7A3FD6C4367B}">
      <dgm:prSet/>
      <dgm:spPr/>
      <dgm:t>
        <a:bodyPr/>
        <a:lstStyle/>
        <a:p>
          <a:endParaRPr lang="ru-RU"/>
        </a:p>
      </dgm:t>
    </dgm:pt>
    <dgm:pt modelId="{F1AF75CB-9A01-49FF-8757-4CE05C20AF07}" type="pres">
      <dgm:prSet presAssocID="{E683BB2B-4247-486B-93C6-E7BAA19B45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4C2F5B-DCAA-4ED2-9AAB-89C36D7A8FAC}" type="pres">
      <dgm:prSet presAssocID="{92DB462E-0463-4532-95CE-D15DF3B7E5AB}" presName="root1" presStyleCnt="0"/>
      <dgm:spPr/>
    </dgm:pt>
    <dgm:pt modelId="{1B94BC52-2CC1-4678-8B4D-139EEE84BE71}" type="pres">
      <dgm:prSet presAssocID="{92DB462E-0463-4532-95CE-D15DF3B7E5A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929BD4-442F-4D3A-964C-721DABFE927B}" type="pres">
      <dgm:prSet presAssocID="{92DB462E-0463-4532-95CE-D15DF3B7E5AB}" presName="level2hierChild" presStyleCnt="0"/>
      <dgm:spPr/>
    </dgm:pt>
    <dgm:pt modelId="{A74BA24B-A466-4512-A211-9F3AA0B2AD6B}" type="pres">
      <dgm:prSet presAssocID="{6E4B163C-F080-4D02-BD75-5EAE06D1A95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B531E52-9245-4A7B-AF8D-16A014AE7932}" type="pres">
      <dgm:prSet presAssocID="{6E4B163C-F080-4D02-BD75-5EAE06D1A95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CD8B602-6F81-4229-BCD9-001B44663316}" type="pres">
      <dgm:prSet presAssocID="{5696BE79-3CFF-4CC4-9D42-AA28219E69E3}" presName="root2" presStyleCnt="0"/>
      <dgm:spPr/>
    </dgm:pt>
    <dgm:pt modelId="{A3018E21-EF75-450F-9EB7-F0FB8F310652}" type="pres">
      <dgm:prSet presAssocID="{5696BE79-3CFF-4CC4-9D42-AA28219E69E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FAA09D-83E5-4800-A2F3-B1874849F289}" type="pres">
      <dgm:prSet presAssocID="{5696BE79-3CFF-4CC4-9D42-AA28219E69E3}" presName="level3hierChild" presStyleCnt="0"/>
      <dgm:spPr/>
    </dgm:pt>
    <dgm:pt modelId="{9F1F7643-937E-4EAF-BE1C-8F1656BAAB4E}" type="pres">
      <dgm:prSet presAssocID="{DC11E14B-4094-4B82-9BAA-76EF575FA9C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5CBE4E3-EB4F-4E3F-8CF4-816E8F8D6B9E}" type="pres">
      <dgm:prSet presAssocID="{DC11E14B-4094-4B82-9BAA-76EF575FA9C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E63AD48-E760-4315-BCBD-E71052F5A913}" type="pres">
      <dgm:prSet presAssocID="{9C655C47-3D7E-4BF7-B0A2-4F6AC87D0A45}" presName="root2" presStyleCnt="0"/>
      <dgm:spPr/>
    </dgm:pt>
    <dgm:pt modelId="{42AC8E83-DA32-40A9-9176-D5DAE7406E54}" type="pres">
      <dgm:prSet presAssocID="{9C655C47-3D7E-4BF7-B0A2-4F6AC87D0A4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860D7-5BD8-4468-B84C-B58E9326767D}" type="pres">
      <dgm:prSet presAssocID="{9C655C47-3D7E-4BF7-B0A2-4F6AC87D0A45}" presName="level3hierChild" presStyleCnt="0"/>
      <dgm:spPr/>
    </dgm:pt>
    <dgm:pt modelId="{B580F6EE-2C94-46C4-A475-C78860D74849}" type="pres">
      <dgm:prSet presAssocID="{86093D1E-DDDF-4FAC-839E-C0D073CC78A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0B2C654-25CE-41DC-979D-A61E4CAAE7AF}" type="pres">
      <dgm:prSet presAssocID="{86093D1E-DDDF-4FAC-839E-C0D073CC78A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B983194-B7AE-4255-BBD2-1BED1BCAED37}" type="pres">
      <dgm:prSet presAssocID="{81B4CA03-41F1-4B3C-A1B1-5AD16D55FD2D}" presName="root2" presStyleCnt="0"/>
      <dgm:spPr/>
    </dgm:pt>
    <dgm:pt modelId="{16E28784-E9B0-476F-8D73-A9EC3AB52CC6}" type="pres">
      <dgm:prSet presAssocID="{81B4CA03-41F1-4B3C-A1B1-5AD16D55FD2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BF45C-B951-4B78-8FF5-268A2952462E}" type="pres">
      <dgm:prSet presAssocID="{81B4CA03-41F1-4B3C-A1B1-5AD16D55FD2D}" presName="level3hierChild" presStyleCnt="0"/>
      <dgm:spPr/>
    </dgm:pt>
  </dgm:ptLst>
  <dgm:cxnLst>
    <dgm:cxn modelId="{C2A5531A-CD12-4F55-B4AB-DEED4864A350}" type="presOf" srcId="{9C655C47-3D7E-4BF7-B0A2-4F6AC87D0A45}" destId="{42AC8E83-DA32-40A9-9176-D5DAE7406E54}" srcOrd="0" destOrd="0" presId="urn:microsoft.com/office/officeart/2008/layout/HorizontalMultiLevelHierarchy"/>
    <dgm:cxn modelId="{9DD07E75-A5D3-4F85-94D6-82B982F34ACD}" type="presOf" srcId="{92DB462E-0463-4532-95CE-D15DF3B7E5AB}" destId="{1B94BC52-2CC1-4678-8B4D-139EEE84BE71}" srcOrd="0" destOrd="0" presId="urn:microsoft.com/office/officeart/2008/layout/HorizontalMultiLevelHierarchy"/>
    <dgm:cxn modelId="{A03E77A0-EFB7-4843-A26B-925178416AC3}" type="presOf" srcId="{81B4CA03-41F1-4B3C-A1B1-5AD16D55FD2D}" destId="{16E28784-E9B0-476F-8D73-A9EC3AB52CC6}" srcOrd="0" destOrd="0" presId="urn:microsoft.com/office/officeart/2008/layout/HorizontalMultiLevelHierarchy"/>
    <dgm:cxn modelId="{F3D5B251-BAB2-46F4-B8BA-6773F1F27D54}" srcId="{92DB462E-0463-4532-95CE-D15DF3B7E5AB}" destId="{5696BE79-3CFF-4CC4-9D42-AA28219E69E3}" srcOrd="0" destOrd="0" parTransId="{6E4B163C-F080-4D02-BD75-5EAE06D1A952}" sibTransId="{4667AAF5-5738-4205-AC92-B7DA3447F75D}"/>
    <dgm:cxn modelId="{0CBC09E7-D06C-4EF1-800E-24BD40369FAC}" type="presOf" srcId="{86093D1E-DDDF-4FAC-839E-C0D073CC78AC}" destId="{B580F6EE-2C94-46C4-A475-C78860D74849}" srcOrd="0" destOrd="0" presId="urn:microsoft.com/office/officeart/2008/layout/HorizontalMultiLevelHierarchy"/>
    <dgm:cxn modelId="{12CF0F2C-E913-442A-B47B-F0E950A6D5B6}" srcId="{92DB462E-0463-4532-95CE-D15DF3B7E5AB}" destId="{9C655C47-3D7E-4BF7-B0A2-4F6AC87D0A45}" srcOrd="1" destOrd="0" parTransId="{DC11E14B-4094-4B82-9BAA-76EF575FA9C7}" sibTransId="{B4DB3B84-78A8-4553-ADAE-5B819BC0AC64}"/>
    <dgm:cxn modelId="{F103DB84-AD78-467A-86E6-8B488EF172A1}" type="presOf" srcId="{DC11E14B-4094-4B82-9BAA-76EF575FA9C7}" destId="{9F1F7643-937E-4EAF-BE1C-8F1656BAAB4E}" srcOrd="0" destOrd="0" presId="urn:microsoft.com/office/officeart/2008/layout/HorizontalMultiLevelHierarchy"/>
    <dgm:cxn modelId="{16854A97-1BE5-40E7-B0A3-DD6391491944}" type="presOf" srcId="{86093D1E-DDDF-4FAC-839E-C0D073CC78AC}" destId="{F0B2C654-25CE-41DC-979D-A61E4CAAE7AF}" srcOrd="1" destOrd="0" presId="urn:microsoft.com/office/officeart/2008/layout/HorizontalMultiLevelHierarchy"/>
    <dgm:cxn modelId="{F3C13892-EBF7-4440-827F-12AE8B1CB91B}" type="presOf" srcId="{5696BE79-3CFF-4CC4-9D42-AA28219E69E3}" destId="{A3018E21-EF75-450F-9EB7-F0FB8F310652}" srcOrd="0" destOrd="0" presId="urn:microsoft.com/office/officeart/2008/layout/HorizontalMultiLevelHierarchy"/>
    <dgm:cxn modelId="{D18908AE-050B-4766-80AA-6C77CC4382A2}" srcId="{E683BB2B-4247-486B-93C6-E7BAA19B452A}" destId="{92DB462E-0463-4532-95CE-D15DF3B7E5AB}" srcOrd="0" destOrd="0" parTransId="{A0F1D95E-51E5-4539-8946-8D4AE39CE2FD}" sibTransId="{6A7D5801-B98B-4AFF-9F80-509ADC16A1E9}"/>
    <dgm:cxn modelId="{CA2928B9-72D7-4E8C-B5A6-0B2850B375F6}" type="presOf" srcId="{DC11E14B-4094-4B82-9BAA-76EF575FA9C7}" destId="{95CBE4E3-EB4F-4E3F-8CF4-816E8F8D6B9E}" srcOrd="1" destOrd="0" presId="urn:microsoft.com/office/officeart/2008/layout/HorizontalMultiLevelHierarchy"/>
    <dgm:cxn modelId="{5FDC68A1-2E75-4C7A-8A2B-2505DA6ED7CB}" type="presOf" srcId="{E683BB2B-4247-486B-93C6-E7BAA19B452A}" destId="{F1AF75CB-9A01-49FF-8757-4CE05C20AF07}" srcOrd="0" destOrd="0" presId="urn:microsoft.com/office/officeart/2008/layout/HorizontalMultiLevelHierarchy"/>
    <dgm:cxn modelId="{E4AEF6E8-D759-4C9B-A544-629B0E5413C6}" type="presOf" srcId="{6E4B163C-F080-4D02-BD75-5EAE06D1A952}" destId="{A74BA24B-A466-4512-A211-9F3AA0B2AD6B}" srcOrd="0" destOrd="0" presId="urn:microsoft.com/office/officeart/2008/layout/HorizontalMultiLevelHierarchy"/>
    <dgm:cxn modelId="{D8EC514F-DF7A-4AB3-86C2-7A3FD6C4367B}" srcId="{92DB462E-0463-4532-95CE-D15DF3B7E5AB}" destId="{81B4CA03-41F1-4B3C-A1B1-5AD16D55FD2D}" srcOrd="2" destOrd="0" parTransId="{86093D1E-DDDF-4FAC-839E-C0D073CC78AC}" sibTransId="{CA34896F-C9A3-41B7-9491-B90B45F97973}"/>
    <dgm:cxn modelId="{1FD0DE45-486D-4478-8D69-967B58CB3B4C}" type="presOf" srcId="{6E4B163C-F080-4D02-BD75-5EAE06D1A952}" destId="{1B531E52-9245-4A7B-AF8D-16A014AE7932}" srcOrd="1" destOrd="0" presId="urn:microsoft.com/office/officeart/2008/layout/HorizontalMultiLevelHierarchy"/>
    <dgm:cxn modelId="{4B46E6C5-CDB6-46AE-87D7-F5A00B9B16FC}" type="presParOf" srcId="{F1AF75CB-9A01-49FF-8757-4CE05C20AF07}" destId="{8B4C2F5B-DCAA-4ED2-9AAB-89C36D7A8FAC}" srcOrd="0" destOrd="0" presId="urn:microsoft.com/office/officeart/2008/layout/HorizontalMultiLevelHierarchy"/>
    <dgm:cxn modelId="{DC664392-5BF7-4025-A7C1-03EFB4FFF8F4}" type="presParOf" srcId="{8B4C2F5B-DCAA-4ED2-9AAB-89C36D7A8FAC}" destId="{1B94BC52-2CC1-4678-8B4D-139EEE84BE71}" srcOrd="0" destOrd="0" presId="urn:microsoft.com/office/officeart/2008/layout/HorizontalMultiLevelHierarchy"/>
    <dgm:cxn modelId="{4220A70E-4B2B-425C-9281-91657F5606D5}" type="presParOf" srcId="{8B4C2F5B-DCAA-4ED2-9AAB-89C36D7A8FAC}" destId="{F1929BD4-442F-4D3A-964C-721DABFE927B}" srcOrd="1" destOrd="0" presId="urn:microsoft.com/office/officeart/2008/layout/HorizontalMultiLevelHierarchy"/>
    <dgm:cxn modelId="{6975A8D2-6426-4BD3-A56B-EA04D6341B23}" type="presParOf" srcId="{F1929BD4-442F-4D3A-964C-721DABFE927B}" destId="{A74BA24B-A466-4512-A211-9F3AA0B2AD6B}" srcOrd="0" destOrd="0" presId="urn:microsoft.com/office/officeart/2008/layout/HorizontalMultiLevelHierarchy"/>
    <dgm:cxn modelId="{15937045-94CF-4A2F-AC2C-69E77F450952}" type="presParOf" srcId="{A74BA24B-A466-4512-A211-9F3AA0B2AD6B}" destId="{1B531E52-9245-4A7B-AF8D-16A014AE7932}" srcOrd="0" destOrd="0" presId="urn:microsoft.com/office/officeart/2008/layout/HorizontalMultiLevelHierarchy"/>
    <dgm:cxn modelId="{A676411B-FD18-46BE-8FDC-1B4BAE70C126}" type="presParOf" srcId="{F1929BD4-442F-4D3A-964C-721DABFE927B}" destId="{ECD8B602-6F81-4229-BCD9-001B44663316}" srcOrd="1" destOrd="0" presId="urn:microsoft.com/office/officeart/2008/layout/HorizontalMultiLevelHierarchy"/>
    <dgm:cxn modelId="{82DC2085-9418-44A4-A70F-77C748F9C926}" type="presParOf" srcId="{ECD8B602-6F81-4229-BCD9-001B44663316}" destId="{A3018E21-EF75-450F-9EB7-F0FB8F310652}" srcOrd="0" destOrd="0" presId="urn:microsoft.com/office/officeart/2008/layout/HorizontalMultiLevelHierarchy"/>
    <dgm:cxn modelId="{366AF96A-9602-4AB7-8C06-E6099462BA5F}" type="presParOf" srcId="{ECD8B602-6F81-4229-BCD9-001B44663316}" destId="{7FFAA09D-83E5-4800-A2F3-B1874849F289}" srcOrd="1" destOrd="0" presId="urn:microsoft.com/office/officeart/2008/layout/HorizontalMultiLevelHierarchy"/>
    <dgm:cxn modelId="{BAA278D0-370C-44C0-B729-07AB80724443}" type="presParOf" srcId="{F1929BD4-442F-4D3A-964C-721DABFE927B}" destId="{9F1F7643-937E-4EAF-BE1C-8F1656BAAB4E}" srcOrd="2" destOrd="0" presId="urn:microsoft.com/office/officeart/2008/layout/HorizontalMultiLevelHierarchy"/>
    <dgm:cxn modelId="{D4D22ED0-3ED2-4E20-A22A-536A5FE69E38}" type="presParOf" srcId="{9F1F7643-937E-4EAF-BE1C-8F1656BAAB4E}" destId="{95CBE4E3-EB4F-4E3F-8CF4-816E8F8D6B9E}" srcOrd="0" destOrd="0" presId="urn:microsoft.com/office/officeart/2008/layout/HorizontalMultiLevelHierarchy"/>
    <dgm:cxn modelId="{1AB93C3A-3F37-4C06-ADA2-F690CCD9C8C8}" type="presParOf" srcId="{F1929BD4-442F-4D3A-964C-721DABFE927B}" destId="{0E63AD48-E760-4315-BCBD-E71052F5A913}" srcOrd="3" destOrd="0" presId="urn:microsoft.com/office/officeart/2008/layout/HorizontalMultiLevelHierarchy"/>
    <dgm:cxn modelId="{5D0E6964-B6FC-44A2-89D0-C4D591224552}" type="presParOf" srcId="{0E63AD48-E760-4315-BCBD-E71052F5A913}" destId="{42AC8E83-DA32-40A9-9176-D5DAE7406E54}" srcOrd="0" destOrd="0" presId="urn:microsoft.com/office/officeart/2008/layout/HorizontalMultiLevelHierarchy"/>
    <dgm:cxn modelId="{C4E3DBE5-DFA2-4E2D-9B9E-44D5001E6D03}" type="presParOf" srcId="{0E63AD48-E760-4315-BCBD-E71052F5A913}" destId="{6DA860D7-5BD8-4468-B84C-B58E9326767D}" srcOrd="1" destOrd="0" presId="urn:microsoft.com/office/officeart/2008/layout/HorizontalMultiLevelHierarchy"/>
    <dgm:cxn modelId="{947C2DFF-83F0-4D2D-A5B1-CFB807CFFC3B}" type="presParOf" srcId="{F1929BD4-442F-4D3A-964C-721DABFE927B}" destId="{B580F6EE-2C94-46C4-A475-C78860D74849}" srcOrd="4" destOrd="0" presId="urn:microsoft.com/office/officeart/2008/layout/HorizontalMultiLevelHierarchy"/>
    <dgm:cxn modelId="{0995FCD5-A371-4DB5-B703-338DE8AEA18D}" type="presParOf" srcId="{B580F6EE-2C94-46C4-A475-C78860D74849}" destId="{F0B2C654-25CE-41DC-979D-A61E4CAAE7AF}" srcOrd="0" destOrd="0" presId="urn:microsoft.com/office/officeart/2008/layout/HorizontalMultiLevelHierarchy"/>
    <dgm:cxn modelId="{4678E77B-65F2-4A32-92DD-4F311D439A25}" type="presParOf" srcId="{F1929BD4-442F-4D3A-964C-721DABFE927B}" destId="{6B983194-B7AE-4255-BBD2-1BED1BCAED37}" srcOrd="5" destOrd="0" presId="urn:microsoft.com/office/officeart/2008/layout/HorizontalMultiLevelHierarchy"/>
    <dgm:cxn modelId="{A876AF67-E814-448B-B84C-EE3F0DB7AF33}" type="presParOf" srcId="{6B983194-B7AE-4255-BBD2-1BED1BCAED37}" destId="{16E28784-E9B0-476F-8D73-A9EC3AB52CC6}" srcOrd="0" destOrd="0" presId="urn:microsoft.com/office/officeart/2008/layout/HorizontalMultiLevelHierarchy"/>
    <dgm:cxn modelId="{2FDFCAC3-2458-4AB8-9FE1-6C55B6F23001}" type="presParOf" srcId="{6B983194-B7AE-4255-BBD2-1BED1BCAED37}" destId="{D60BF45C-B951-4B78-8FF5-268A2952462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83BB2B-4247-486B-93C6-E7BAA19B452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B462E-0463-4532-95CE-D15DF3B7E5AB}">
      <dgm:prSet phldrT="[Текст]"/>
      <dgm:spPr/>
      <dgm:t>
        <a:bodyPr/>
        <a:lstStyle/>
        <a:p>
          <a:r>
            <a:rPr lang="uk-UA" dirty="0" smtClean="0"/>
            <a:t>Безперервний професійний розвиток </a:t>
          </a:r>
          <a:endParaRPr lang="ru-RU" dirty="0"/>
        </a:p>
      </dgm:t>
    </dgm:pt>
    <dgm:pt modelId="{A0F1D95E-51E5-4539-8946-8D4AE39CE2FD}" type="parTrans" cxnId="{D18908AE-050B-4766-80AA-6C77CC4382A2}">
      <dgm:prSet/>
      <dgm:spPr/>
      <dgm:t>
        <a:bodyPr/>
        <a:lstStyle/>
        <a:p>
          <a:endParaRPr lang="ru-RU"/>
        </a:p>
      </dgm:t>
    </dgm:pt>
    <dgm:pt modelId="{6A7D5801-B98B-4AFF-9F80-509ADC16A1E9}" type="sibTrans" cxnId="{D18908AE-050B-4766-80AA-6C77CC4382A2}">
      <dgm:prSet/>
      <dgm:spPr/>
      <dgm:t>
        <a:bodyPr/>
        <a:lstStyle/>
        <a:p>
          <a:endParaRPr lang="ru-RU"/>
        </a:p>
      </dgm:t>
    </dgm:pt>
    <dgm:pt modelId="{5696BE79-3CFF-4CC4-9D42-AA28219E69E3}">
      <dgm:prSet phldrT="[Текст]"/>
      <dgm:spPr/>
      <dgm:t>
        <a:bodyPr/>
        <a:lstStyle/>
        <a:p>
          <a:r>
            <a:rPr lang="uk-UA" dirty="0" smtClean="0"/>
            <a:t>Інноваційна компетентність</a:t>
          </a:r>
          <a:endParaRPr lang="ru-RU" dirty="0"/>
        </a:p>
      </dgm:t>
    </dgm:pt>
    <dgm:pt modelId="{6E4B163C-F080-4D02-BD75-5EAE06D1A952}" type="parTrans" cxnId="{F3D5B251-BAB2-46F4-B8BA-6773F1F27D54}">
      <dgm:prSet/>
      <dgm:spPr/>
      <dgm:t>
        <a:bodyPr/>
        <a:lstStyle/>
        <a:p>
          <a:endParaRPr lang="ru-RU"/>
        </a:p>
      </dgm:t>
    </dgm:pt>
    <dgm:pt modelId="{4667AAF5-5738-4205-AC92-B7DA3447F75D}" type="sibTrans" cxnId="{F3D5B251-BAB2-46F4-B8BA-6773F1F27D54}">
      <dgm:prSet/>
      <dgm:spPr/>
      <dgm:t>
        <a:bodyPr/>
        <a:lstStyle/>
        <a:p>
          <a:endParaRPr lang="ru-RU"/>
        </a:p>
      </dgm:t>
    </dgm:pt>
    <dgm:pt modelId="{9C655C47-3D7E-4BF7-B0A2-4F6AC87D0A45}">
      <dgm:prSet phldrT="[Текст]"/>
      <dgm:spPr/>
      <dgm:t>
        <a:bodyPr/>
        <a:lstStyle/>
        <a:p>
          <a:r>
            <a:rPr lang="uk-UA" dirty="0" smtClean="0"/>
            <a:t>Здатність до навчання впродовж життя </a:t>
          </a:r>
          <a:endParaRPr lang="ru-RU" dirty="0"/>
        </a:p>
      </dgm:t>
    </dgm:pt>
    <dgm:pt modelId="{DC11E14B-4094-4B82-9BAA-76EF575FA9C7}" type="parTrans" cxnId="{12CF0F2C-E913-442A-B47B-F0E950A6D5B6}">
      <dgm:prSet/>
      <dgm:spPr/>
      <dgm:t>
        <a:bodyPr/>
        <a:lstStyle/>
        <a:p>
          <a:endParaRPr lang="ru-RU"/>
        </a:p>
      </dgm:t>
    </dgm:pt>
    <dgm:pt modelId="{B4DB3B84-78A8-4553-ADAE-5B819BC0AC64}" type="sibTrans" cxnId="{12CF0F2C-E913-442A-B47B-F0E950A6D5B6}">
      <dgm:prSet/>
      <dgm:spPr/>
      <dgm:t>
        <a:bodyPr/>
        <a:lstStyle/>
        <a:p>
          <a:endParaRPr lang="ru-RU"/>
        </a:p>
      </dgm:t>
    </dgm:pt>
    <dgm:pt modelId="{81B4CA03-41F1-4B3C-A1B1-5AD16D55FD2D}">
      <dgm:prSet/>
      <dgm:spPr/>
      <dgm:t>
        <a:bodyPr/>
        <a:lstStyle/>
        <a:p>
          <a:r>
            <a:rPr lang="uk-UA" dirty="0" smtClean="0"/>
            <a:t>Рефлексивна компетентність</a:t>
          </a:r>
          <a:endParaRPr lang="ru-RU" dirty="0"/>
        </a:p>
      </dgm:t>
    </dgm:pt>
    <dgm:pt modelId="{86093D1E-DDDF-4FAC-839E-C0D073CC78AC}" type="parTrans" cxnId="{D8EC514F-DF7A-4AB3-86C2-7A3FD6C4367B}">
      <dgm:prSet/>
      <dgm:spPr/>
      <dgm:t>
        <a:bodyPr/>
        <a:lstStyle/>
        <a:p>
          <a:endParaRPr lang="ru-RU"/>
        </a:p>
      </dgm:t>
    </dgm:pt>
    <dgm:pt modelId="{CA34896F-C9A3-41B7-9491-B90B45F97973}" type="sibTrans" cxnId="{D8EC514F-DF7A-4AB3-86C2-7A3FD6C4367B}">
      <dgm:prSet/>
      <dgm:spPr/>
      <dgm:t>
        <a:bodyPr/>
        <a:lstStyle/>
        <a:p>
          <a:endParaRPr lang="ru-RU"/>
        </a:p>
      </dgm:t>
    </dgm:pt>
    <dgm:pt modelId="{F1AF75CB-9A01-49FF-8757-4CE05C20AF07}" type="pres">
      <dgm:prSet presAssocID="{E683BB2B-4247-486B-93C6-E7BAA19B45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4C2F5B-DCAA-4ED2-9AAB-89C36D7A8FAC}" type="pres">
      <dgm:prSet presAssocID="{92DB462E-0463-4532-95CE-D15DF3B7E5AB}" presName="root1" presStyleCnt="0"/>
      <dgm:spPr/>
    </dgm:pt>
    <dgm:pt modelId="{1B94BC52-2CC1-4678-8B4D-139EEE84BE71}" type="pres">
      <dgm:prSet presAssocID="{92DB462E-0463-4532-95CE-D15DF3B7E5A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929BD4-442F-4D3A-964C-721DABFE927B}" type="pres">
      <dgm:prSet presAssocID="{92DB462E-0463-4532-95CE-D15DF3B7E5AB}" presName="level2hierChild" presStyleCnt="0"/>
      <dgm:spPr/>
    </dgm:pt>
    <dgm:pt modelId="{A74BA24B-A466-4512-A211-9F3AA0B2AD6B}" type="pres">
      <dgm:prSet presAssocID="{6E4B163C-F080-4D02-BD75-5EAE06D1A95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B531E52-9245-4A7B-AF8D-16A014AE7932}" type="pres">
      <dgm:prSet presAssocID="{6E4B163C-F080-4D02-BD75-5EAE06D1A95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CD8B602-6F81-4229-BCD9-001B44663316}" type="pres">
      <dgm:prSet presAssocID="{5696BE79-3CFF-4CC4-9D42-AA28219E69E3}" presName="root2" presStyleCnt="0"/>
      <dgm:spPr/>
    </dgm:pt>
    <dgm:pt modelId="{A3018E21-EF75-450F-9EB7-F0FB8F310652}" type="pres">
      <dgm:prSet presAssocID="{5696BE79-3CFF-4CC4-9D42-AA28219E69E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FAA09D-83E5-4800-A2F3-B1874849F289}" type="pres">
      <dgm:prSet presAssocID="{5696BE79-3CFF-4CC4-9D42-AA28219E69E3}" presName="level3hierChild" presStyleCnt="0"/>
      <dgm:spPr/>
    </dgm:pt>
    <dgm:pt modelId="{9F1F7643-937E-4EAF-BE1C-8F1656BAAB4E}" type="pres">
      <dgm:prSet presAssocID="{DC11E14B-4094-4B82-9BAA-76EF575FA9C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5CBE4E3-EB4F-4E3F-8CF4-816E8F8D6B9E}" type="pres">
      <dgm:prSet presAssocID="{DC11E14B-4094-4B82-9BAA-76EF575FA9C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E63AD48-E760-4315-BCBD-E71052F5A913}" type="pres">
      <dgm:prSet presAssocID="{9C655C47-3D7E-4BF7-B0A2-4F6AC87D0A45}" presName="root2" presStyleCnt="0"/>
      <dgm:spPr/>
    </dgm:pt>
    <dgm:pt modelId="{42AC8E83-DA32-40A9-9176-D5DAE7406E54}" type="pres">
      <dgm:prSet presAssocID="{9C655C47-3D7E-4BF7-B0A2-4F6AC87D0A4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860D7-5BD8-4468-B84C-B58E9326767D}" type="pres">
      <dgm:prSet presAssocID="{9C655C47-3D7E-4BF7-B0A2-4F6AC87D0A45}" presName="level3hierChild" presStyleCnt="0"/>
      <dgm:spPr/>
    </dgm:pt>
    <dgm:pt modelId="{B580F6EE-2C94-46C4-A475-C78860D74849}" type="pres">
      <dgm:prSet presAssocID="{86093D1E-DDDF-4FAC-839E-C0D073CC78A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0B2C654-25CE-41DC-979D-A61E4CAAE7AF}" type="pres">
      <dgm:prSet presAssocID="{86093D1E-DDDF-4FAC-839E-C0D073CC78A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B983194-B7AE-4255-BBD2-1BED1BCAED37}" type="pres">
      <dgm:prSet presAssocID="{81B4CA03-41F1-4B3C-A1B1-5AD16D55FD2D}" presName="root2" presStyleCnt="0"/>
      <dgm:spPr/>
    </dgm:pt>
    <dgm:pt modelId="{16E28784-E9B0-476F-8D73-A9EC3AB52CC6}" type="pres">
      <dgm:prSet presAssocID="{81B4CA03-41F1-4B3C-A1B1-5AD16D55FD2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BF45C-B951-4B78-8FF5-268A2952462E}" type="pres">
      <dgm:prSet presAssocID="{81B4CA03-41F1-4B3C-A1B1-5AD16D55FD2D}" presName="level3hierChild" presStyleCnt="0"/>
      <dgm:spPr/>
    </dgm:pt>
  </dgm:ptLst>
  <dgm:cxnLst>
    <dgm:cxn modelId="{1AE7566D-CAF4-4DAA-95C6-92FA3E415EEA}" type="presOf" srcId="{DC11E14B-4094-4B82-9BAA-76EF575FA9C7}" destId="{9F1F7643-937E-4EAF-BE1C-8F1656BAAB4E}" srcOrd="0" destOrd="0" presId="urn:microsoft.com/office/officeart/2008/layout/HorizontalMultiLevelHierarchy"/>
    <dgm:cxn modelId="{F3D5B251-BAB2-46F4-B8BA-6773F1F27D54}" srcId="{92DB462E-0463-4532-95CE-D15DF3B7E5AB}" destId="{5696BE79-3CFF-4CC4-9D42-AA28219E69E3}" srcOrd="0" destOrd="0" parTransId="{6E4B163C-F080-4D02-BD75-5EAE06D1A952}" sibTransId="{4667AAF5-5738-4205-AC92-B7DA3447F75D}"/>
    <dgm:cxn modelId="{FC11AA68-F802-47C7-AD0D-B8042730F043}" type="presOf" srcId="{5696BE79-3CFF-4CC4-9D42-AA28219E69E3}" destId="{A3018E21-EF75-450F-9EB7-F0FB8F310652}" srcOrd="0" destOrd="0" presId="urn:microsoft.com/office/officeart/2008/layout/HorizontalMultiLevelHierarchy"/>
    <dgm:cxn modelId="{F70F335C-AE9D-4675-88C1-68AA58CB6E8C}" type="presOf" srcId="{6E4B163C-F080-4D02-BD75-5EAE06D1A952}" destId="{A74BA24B-A466-4512-A211-9F3AA0B2AD6B}" srcOrd="0" destOrd="0" presId="urn:microsoft.com/office/officeart/2008/layout/HorizontalMultiLevelHierarchy"/>
    <dgm:cxn modelId="{12CF0F2C-E913-442A-B47B-F0E950A6D5B6}" srcId="{92DB462E-0463-4532-95CE-D15DF3B7E5AB}" destId="{9C655C47-3D7E-4BF7-B0A2-4F6AC87D0A45}" srcOrd="1" destOrd="0" parTransId="{DC11E14B-4094-4B82-9BAA-76EF575FA9C7}" sibTransId="{B4DB3B84-78A8-4553-ADAE-5B819BC0AC64}"/>
    <dgm:cxn modelId="{52BAB0BF-A5E7-49F4-84D2-E10AF91FA14A}" type="presOf" srcId="{DC11E14B-4094-4B82-9BAA-76EF575FA9C7}" destId="{95CBE4E3-EB4F-4E3F-8CF4-816E8F8D6B9E}" srcOrd="1" destOrd="0" presId="urn:microsoft.com/office/officeart/2008/layout/HorizontalMultiLevelHierarchy"/>
    <dgm:cxn modelId="{5D230875-B18C-4835-A050-32802701E1AF}" type="presOf" srcId="{E683BB2B-4247-486B-93C6-E7BAA19B452A}" destId="{F1AF75CB-9A01-49FF-8757-4CE05C20AF07}" srcOrd="0" destOrd="0" presId="urn:microsoft.com/office/officeart/2008/layout/HorizontalMultiLevelHierarchy"/>
    <dgm:cxn modelId="{B62F1C04-B123-42CE-A18D-D3BE1593052D}" type="presOf" srcId="{9C655C47-3D7E-4BF7-B0A2-4F6AC87D0A45}" destId="{42AC8E83-DA32-40A9-9176-D5DAE7406E54}" srcOrd="0" destOrd="0" presId="urn:microsoft.com/office/officeart/2008/layout/HorizontalMultiLevelHierarchy"/>
    <dgm:cxn modelId="{EF6DE96E-2D3D-4272-BF10-DAD622B8664F}" type="presOf" srcId="{86093D1E-DDDF-4FAC-839E-C0D073CC78AC}" destId="{B580F6EE-2C94-46C4-A475-C78860D74849}" srcOrd="0" destOrd="0" presId="urn:microsoft.com/office/officeart/2008/layout/HorizontalMultiLevelHierarchy"/>
    <dgm:cxn modelId="{45866542-20B4-49FB-BB11-BD7062A7AD61}" type="presOf" srcId="{6E4B163C-F080-4D02-BD75-5EAE06D1A952}" destId="{1B531E52-9245-4A7B-AF8D-16A014AE7932}" srcOrd="1" destOrd="0" presId="urn:microsoft.com/office/officeart/2008/layout/HorizontalMultiLevelHierarchy"/>
    <dgm:cxn modelId="{D18908AE-050B-4766-80AA-6C77CC4382A2}" srcId="{E683BB2B-4247-486B-93C6-E7BAA19B452A}" destId="{92DB462E-0463-4532-95CE-D15DF3B7E5AB}" srcOrd="0" destOrd="0" parTransId="{A0F1D95E-51E5-4539-8946-8D4AE39CE2FD}" sibTransId="{6A7D5801-B98B-4AFF-9F80-509ADC16A1E9}"/>
    <dgm:cxn modelId="{813F6B7B-D778-4989-B8D9-88E044B385AA}" type="presOf" srcId="{86093D1E-DDDF-4FAC-839E-C0D073CC78AC}" destId="{F0B2C654-25CE-41DC-979D-A61E4CAAE7AF}" srcOrd="1" destOrd="0" presId="urn:microsoft.com/office/officeart/2008/layout/HorizontalMultiLevelHierarchy"/>
    <dgm:cxn modelId="{B3163B4E-470F-4B39-8F2C-B5418C00A24F}" type="presOf" srcId="{81B4CA03-41F1-4B3C-A1B1-5AD16D55FD2D}" destId="{16E28784-E9B0-476F-8D73-A9EC3AB52CC6}" srcOrd="0" destOrd="0" presId="urn:microsoft.com/office/officeart/2008/layout/HorizontalMultiLevelHierarchy"/>
    <dgm:cxn modelId="{D8EC514F-DF7A-4AB3-86C2-7A3FD6C4367B}" srcId="{92DB462E-0463-4532-95CE-D15DF3B7E5AB}" destId="{81B4CA03-41F1-4B3C-A1B1-5AD16D55FD2D}" srcOrd="2" destOrd="0" parTransId="{86093D1E-DDDF-4FAC-839E-C0D073CC78AC}" sibTransId="{CA34896F-C9A3-41B7-9491-B90B45F97973}"/>
    <dgm:cxn modelId="{B0F566F1-8824-4DCB-B6C5-782647D25B82}" type="presOf" srcId="{92DB462E-0463-4532-95CE-D15DF3B7E5AB}" destId="{1B94BC52-2CC1-4678-8B4D-139EEE84BE71}" srcOrd="0" destOrd="0" presId="urn:microsoft.com/office/officeart/2008/layout/HorizontalMultiLevelHierarchy"/>
    <dgm:cxn modelId="{55F7A985-5F6D-4D04-ADDE-24564FC9F89C}" type="presParOf" srcId="{F1AF75CB-9A01-49FF-8757-4CE05C20AF07}" destId="{8B4C2F5B-DCAA-4ED2-9AAB-89C36D7A8FAC}" srcOrd="0" destOrd="0" presId="urn:microsoft.com/office/officeart/2008/layout/HorizontalMultiLevelHierarchy"/>
    <dgm:cxn modelId="{5C5F0BA2-BFCA-4EC6-A831-0E99189C77DD}" type="presParOf" srcId="{8B4C2F5B-DCAA-4ED2-9AAB-89C36D7A8FAC}" destId="{1B94BC52-2CC1-4678-8B4D-139EEE84BE71}" srcOrd="0" destOrd="0" presId="urn:microsoft.com/office/officeart/2008/layout/HorizontalMultiLevelHierarchy"/>
    <dgm:cxn modelId="{11F41869-40A5-45EF-BA6D-3A1EA3C17C74}" type="presParOf" srcId="{8B4C2F5B-DCAA-4ED2-9AAB-89C36D7A8FAC}" destId="{F1929BD4-442F-4D3A-964C-721DABFE927B}" srcOrd="1" destOrd="0" presId="urn:microsoft.com/office/officeart/2008/layout/HorizontalMultiLevelHierarchy"/>
    <dgm:cxn modelId="{1EC9B85F-67D2-4AF3-8CC9-C32235ADA686}" type="presParOf" srcId="{F1929BD4-442F-4D3A-964C-721DABFE927B}" destId="{A74BA24B-A466-4512-A211-9F3AA0B2AD6B}" srcOrd="0" destOrd="0" presId="urn:microsoft.com/office/officeart/2008/layout/HorizontalMultiLevelHierarchy"/>
    <dgm:cxn modelId="{3A1164F5-F00F-4F14-8D42-CE3C5B97A6ED}" type="presParOf" srcId="{A74BA24B-A466-4512-A211-9F3AA0B2AD6B}" destId="{1B531E52-9245-4A7B-AF8D-16A014AE7932}" srcOrd="0" destOrd="0" presId="urn:microsoft.com/office/officeart/2008/layout/HorizontalMultiLevelHierarchy"/>
    <dgm:cxn modelId="{1FDC3A5A-1286-42B2-A419-B4D14AFFEAE4}" type="presParOf" srcId="{F1929BD4-442F-4D3A-964C-721DABFE927B}" destId="{ECD8B602-6F81-4229-BCD9-001B44663316}" srcOrd="1" destOrd="0" presId="urn:microsoft.com/office/officeart/2008/layout/HorizontalMultiLevelHierarchy"/>
    <dgm:cxn modelId="{E97BC8B8-242A-4A68-A2C9-EDE47D891E55}" type="presParOf" srcId="{ECD8B602-6F81-4229-BCD9-001B44663316}" destId="{A3018E21-EF75-450F-9EB7-F0FB8F310652}" srcOrd="0" destOrd="0" presId="urn:microsoft.com/office/officeart/2008/layout/HorizontalMultiLevelHierarchy"/>
    <dgm:cxn modelId="{D5606731-BB62-42FD-BD57-6B1A9CB0655C}" type="presParOf" srcId="{ECD8B602-6F81-4229-BCD9-001B44663316}" destId="{7FFAA09D-83E5-4800-A2F3-B1874849F289}" srcOrd="1" destOrd="0" presId="urn:microsoft.com/office/officeart/2008/layout/HorizontalMultiLevelHierarchy"/>
    <dgm:cxn modelId="{70F93BFB-64E1-4BB6-99F3-B35783CE5D1A}" type="presParOf" srcId="{F1929BD4-442F-4D3A-964C-721DABFE927B}" destId="{9F1F7643-937E-4EAF-BE1C-8F1656BAAB4E}" srcOrd="2" destOrd="0" presId="urn:microsoft.com/office/officeart/2008/layout/HorizontalMultiLevelHierarchy"/>
    <dgm:cxn modelId="{B4C3BF84-AA59-4CD4-835F-001BBA20FD8C}" type="presParOf" srcId="{9F1F7643-937E-4EAF-BE1C-8F1656BAAB4E}" destId="{95CBE4E3-EB4F-4E3F-8CF4-816E8F8D6B9E}" srcOrd="0" destOrd="0" presId="urn:microsoft.com/office/officeart/2008/layout/HorizontalMultiLevelHierarchy"/>
    <dgm:cxn modelId="{55BFAC0F-4D73-4B7E-8211-2310FDF0C2E9}" type="presParOf" srcId="{F1929BD4-442F-4D3A-964C-721DABFE927B}" destId="{0E63AD48-E760-4315-BCBD-E71052F5A913}" srcOrd="3" destOrd="0" presId="urn:microsoft.com/office/officeart/2008/layout/HorizontalMultiLevelHierarchy"/>
    <dgm:cxn modelId="{D61F40CD-16CB-451D-967E-76FF0E1937E1}" type="presParOf" srcId="{0E63AD48-E760-4315-BCBD-E71052F5A913}" destId="{42AC8E83-DA32-40A9-9176-D5DAE7406E54}" srcOrd="0" destOrd="0" presId="urn:microsoft.com/office/officeart/2008/layout/HorizontalMultiLevelHierarchy"/>
    <dgm:cxn modelId="{83FF9C88-3EBA-407E-B931-F4E5A6E04C7B}" type="presParOf" srcId="{0E63AD48-E760-4315-BCBD-E71052F5A913}" destId="{6DA860D7-5BD8-4468-B84C-B58E9326767D}" srcOrd="1" destOrd="0" presId="urn:microsoft.com/office/officeart/2008/layout/HorizontalMultiLevelHierarchy"/>
    <dgm:cxn modelId="{2B97257B-92C7-438D-9AD5-76100C26F8A9}" type="presParOf" srcId="{F1929BD4-442F-4D3A-964C-721DABFE927B}" destId="{B580F6EE-2C94-46C4-A475-C78860D74849}" srcOrd="4" destOrd="0" presId="urn:microsoft.com/office/officeart/2008/layout/HorizontalMultiLevelHierarchy"/>
    <dgm:cxn modelId="{F7FF4663-CE56-43EC-81AD-E3CE9CFB5E45}" type="presParOf" srcId="{B580F6EE-2C94-46C4-A475-C78860D74849}" destId="{F0B2C654-25CE-41DC-979D-A61E4CAAE7AF}" srcOrd="0" destOrd="0" presId="urn:microsoft.com/office/officeart/2008/layout/HorizontalMultiLevelHierarchy"/>
    <dgm:cxn modelId="{9FC9A8CA-F899-4F49-8805-E695D3C6D033}" type="presParOf" srcId="{F1929BD4-442F-4D3A-964C-721DABFE927B}" destId="{6B983194-B7AE-4255-BBD2-1BED1BCAED37}" srcOrd="5" destOrd="0" presId="urn:microsoft.com/office/officeart/2008/layout/HorizontalMultiLevelHierarchy"/>
    <dgm:cxn modelId="{F9463E7E-EC1A-4CDF-B32C-F2F971B7252E}" type="presParOf" srcId="{6B983194-B7AE-4255-BBD2-1BED1BCAED37}" destId="{16E28784-E9B0-476F-8D73-A9EC3AB52CC6}" srcOrd="0" destOrd="0" presId="urn:microsoft.com/office/officeart/2008/layout/HorizontalMultiLevelHierarchy"/>
    <dgm:cxn modelId="{EDE403B1-999A-4438-A9E9-0E6CE3DB5FC4}" type="presParOf" srcId="{6B983194-B7AE-4255-BBD2-1BED1BCAED37}" destId="{D60BF45C-B951-4B78-8FF5-268A2952462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A370C0-8F23-4A57-84D0-904B8FB33B14}" type="doc">
      <dgm:prSet loTypeId="urn:microsoft.com/office/officeart/2005/8/layout/gear1" loCatId="process" qsTypeId="urn:microsoft.com/office/officeart/2005/8/quickstyle/3d3" qsCatId="3D" csTypeId="urn:microsoft.com/office/officeart/2005/8/colors/accent5_4" csCatId="accent5" phldr="1"/>
      <dgm:spPr/>
    </dgm:pt>
    <dgm:pt modelId="{9578C87E-1693-4617-A3F0-78CED61CA8F4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з Вами й для Вас!</a:t>
          </a:r>
          <a:endParaRPr lang="uk-UA" sz="2400" b="1" dirty="0">
            <a:latin typeface="+mn-lt"/>
          </a:endParaRPr>
        </a:p>
      </dgm:t>
    </dgm:pt>
    <dgm:pt modelId="{5653C612-046F-4E65-9680-933F4DD629E8}" type="parTrans" cxnId="{15124C61-CEA8-4310-B6D1-AC5EE8778DAE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94C2082-64D5-4882-8AE4-CBC06965189B}" type="sibTrans" cxnId="{15124C61-CEA8-4310-B6D1-AC5EE8778DAE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5B5BBC62-C3B4-41B2-9DBD-F283AAB359C5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діємо! </a:t>
          </a:r>
          <a:endParaRPr lang="uk-UA" sz="2400" b="1" dirty="0">
            <a:latin typeface="+mn-lt"/>
          </a:endParaRPr>
        </a:p>
      </dgm:t>
    </dgm:pt>
    <dgm:pt modelId="{F303D9F1-EB63-4078-9C61-1A426377BFD9}" type="parTrans" cxnId="{DB234754-FF13-48E5-AFB1-9BE3F4D76B85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F553C35-64ED-4ABC-9E9E-DACDF60A3A6D}" type="sibTrans" cxnId="{DB234754-FF13-48E5-AFB1-9BE3F4D76B85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76CE52A-1E89-42C5-8A26-FB321C889C94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є!</a:t>
          </a:r>
          <a:endParaRPr lang="uk-UA" sz="2400" b="1" dirty="0">
            <a:latin typeface="+mn-lt"/>
          </a:endParaRPr>
        </a:p>
      </dgm:t>
    </dgm:pt>
    <dgm:pt modelId="{787E6D0F-5934-42F0-B6D2-0260CE0F0126}" type="parTrans" cxnId="{30578BA8-8AE7-4ABE-AD20-1FBFDA97FD56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EC66FA76-9377-43DA-A15A-88E8E9489D9A}" type="sibTrans" cxnId="{30578BA8-8AE7-4ABE-AD20-1FBFDA97FD56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CAD6176F-E1B4-40EE-9A50-9B9B9754C590}" type="pres">
      <dgm:prSet presAssocID="{E3A370C0-8F23-4A57-84D0-904B8FB33B1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12F48B9-45CB-4146-9E0D-1934C846FBEA}" type="pres">
      <dgm:prSet presAssocID="{9578C87E-1693-4617-A3F0-78CED61CA8F4}" presName="gear1" presStyleLbl="node1" presStyleIdx="0" presStyleCnt="3" custLinFactNeighborX="64" custLinFactNeighborY="10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31355-EDA5-4637-945F-78790D58800E}" type="pres">
      <dgm:prSet presAssocID="{9578C87E-1693-4617-A3F0-78CED61CA8F4}" presName="gear1srcNode" presStyleLbl="node1" presStyleIdx="0" presStyleCnt="3"/>
      <dgm:spPr/>
      <dgm:t>
        <a:bodyPr/>
        <a:lstStyle/>
        <a:p>
          <a:endParaRPr lang="ru-RU"/>
        </a:p>
      </dgm:t>
    </dgm:pt>
    <dgm:pt modelId="{7B3CE53D-9ABB-46F0-B1E0-FA8D29B08E82}" type="pres">
      <dgm:prSet presAssocID="{9578C87E-1693-4617-A3F0-78CED61CA8F4}" presName="gear1dstNode" presStyleLbl="node1" presStyleIdx="0" presStyleCnt="3"/>
      <dgm:spPr/>
      <dgm:t>
        <a:bodyPr/>
        <a:lstStyle/>
        <a:p>
          <a:endParaRPr lang="ru-RU"/>
        </a:p>
      </dgm:t>
    </dgm:pt>
    <dgm:pt modelId="{52EA010F-4566-4260-803B-A52B23AB7991}" type="pres">
      <dgm:prSet presAssocID="{5B5BBC62-C3B4-41B2-9DBD-F283AAB359C5}" presName="gear2" presStyleLbl="node1" presStyleIdx="1" presStyleCnt="3" custScaleX="1203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F235A-6AA0-4F08-BD51-D98E066B7386}" type="pres">
      <dgm:prSet presAssocID="{5B5BBC62-C3B4-41B2-9DBD-F283AAB359C5}" presName="gear2srcNode" presStyleLbl="node1" presStyleIdx="1" presStyleCnt="3"/>
      <dgm:spPr/>
      <dgm:t>
        <a:bodyPr/>
        <a:lstStyle/>
        <a:p>
          <a:endParaRPr lang="ru-RU"/>
        </a:p>
      </dgm:t>
    </dgm:pt>
    <dgm:pt modelId="{C3639DA5-DC28-4BD9-B2CC-F335E96912BC}" type="pres">
      <dgm:prSet presAssocID="{5B5BBC62-C3B4-41B2-9DBD-F283AAB359C5}" presName="gear2dstNode" presStyleLbl="node1" presStyleIdx="1" presStyleCnt="3"/>
      <dgm:spPr/>
      <dgm:t>
        <a:bodyPr/>
        <a:lstStyle/>
        <a:p>
          <a:endParaRPr lang="ru-RU"/>
        </a:p>
      </dgm:t>
    </dgm:pt>
    <dgm:pt modelId="{A6541F4F-29E5-450B-A1BE-08AF34EBBF51}" type="pres">
      <dgm:prSet presAssocID="{776CE52A-1E89-42C5-8A26-FB321C889C94}" presName="gear3" presStyleLbl="node1" presStyleIdx="2" presStyleCnt="3"/>
      <dgm:spPr/>
      <dgm:t>
        <a:bodyPr/>
        <a:lstStyle/>
        <a:p>
          <a:endParaRPr lang="ru-RU"/>
        </a:p>
      </dgm:t>
    </dgm:pt>
    <dgm:pt modelId="{CA6B7097-AE94-41DA-90E8-852D27E42A2B}" type="pres">
      <dgm:prSet presAssocID="{776CE52A-1E89-42C5-8A26-FB321C889C9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27AE6-95B1-469B-808A-997B9E9DFDD5}" type="pres">
      <dgm:prSet presAssocID="{776CE52A-1E89-42C5-8A26-FB321C889C94}" presName="gear3srcNode" presStyleLbl="node1" presStyleIdx="2" presStyleCnt="3"/>
      <dgm:spPr/>
      <dgm:t>
        <a:bodyPr/>
        <a:lstStyle/>
        <a:p>
          <a:endParaRPr lang="ru-RU"/>
        </a:p>
      </dgm:t>
    </dgm:pt>
    <dgm:pt modelId="{28097E9F-A515-4D98-A03B-494B94D6321E}" type="pres">
      <dgm:prSet presAssocID="{776CE52A-1E89-42C5-8A26-FB321C889C94}" presName="gear3dstNode" presStyleLbl="node1" presStyleIdx="2" presStyleCnt="3"/>
      <dgm:spPr/>
      <dgm:t>
        <a:bodyPr/>
        <a:lstStyle/>
        <a:p>
          <a:endParaRPr lang="ru-RU"/>
        </a:p>
      </dgm:t>
    </dgm:pt>
    <dgm:pt modelId="{F751330A-65EE-4F18-99FA-B396294D17CD}" type="pres">
      <dgm:prSet presAssocID="{794C2082-64D5-4882-8AE4-CBC06965189B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C6D14047-C886-47BD-A69D-F7C3FFB2C7BD}" type="pres">
      <dgm:prSet presAssocID="{7F553C35-64ED-4ABC-9E9E-DACDF60A3A6D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CEE99C4B-4985-4587-9747-835E2F5585AF}" type="pres">
      <dgm:prSet presAssocID="{EC66FA76-9377-43DA-A15A-88E8E9489D9A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C06D76E-605E-4E92-9F71-2EE4C7B6AD55}" type="presOf" srcId="{776CE52A-1E89-42C5-8A26-FB321C889C94}" destId="{28097E9F-A515-4D98-A03B-494B94D6321E}" srcOrd="3" destOrd="0" presId="urn:microsoft.com/office/officeart/2005/8/layout/gear1"/>
    <dgm:cxn modelId="{DFBC83B4-0C28-47BE-9619-C7B2E6F8A7D8}" type="presOf" srcId="{776CE52A-1E89-42C5-8A26-FB321C889C94}" destId="{C8427AE6-95B1-469B-808A-997B9E9DFDD5}" srcOrd="2" destOrd="0" presId="urn:microsoft.com/office/officeart/2005/8/layout/gear1"/>
    <dgm:cxn modelId="{25970534-436B-41FF-B350-2B95AF030BD6}" type="presOf" srcId="{9578C87E-1693-4617-A3F0-78CED61CA8F4}" destId="{7B3CE53D-9ABB-46F0-B1E0-FA8D29B08E82}" srcOrd="2" destOrd="0" presId="urn:microsoft.com/office/officeart/2005/8/layout/gear1"/>
    <dgm:cxn modelId="{3D3824AB-D5D2-4090-BF65-4BBD78E10F09}" type="presOf" srcId="{9578C87E-1693-4617-A3F0-78CED61CA8F4}" destId="{212F48B9-45CB-4146-9E0D-1934C846FBEA}" srcOrd="0" destOrd="0" presId="urn:microsoft.com/office/officeart/2005/8/layout/gear1"/>
    <dgm:cxn modelId="{DB234754-FF13-48E5-AFB1-9BE3F4D76B85}" srcId="{E3A370C0-8F23-4A57-84D0-904B8FB33B14}" destId="{5B5BBC62-C3B4-41B2-9DBD-F283AAB359C5}" srcOrd="1" destOrd="0" parTransId="{F303D9F1-EB63-4078-9C61-1A426377BFD9}" sibTransId="{7F553C35-64ED-4ABC-9E9E-DACDF60A3A6D}"/>
    <dgm:cxn modelId="{00D51006-6A47-4A32-ABFB-C878E1B9A858}" type="presOf" srcId="{9578C87E-1693-4617-A3F0-78CED61CA8F4}" destId="{C3631355-EDA5-4637-945F-78790D58800E}" srcOrd="1" destOrd="0" presId="urn:microsoft.com/office/officeart/2005/8/layout/gear1"/>
    <dgm:cxn modelId="{17984EAC-3804-4CA5-B1BC-BF24D71CEABB}" type="presOf" srcId="{776CE52A-1E89-42C5-8A26-FB321C889C94}" destId="{CA6B7097-AE94-41DA-90E8-852D27E42A2B}" srcOrd="1" destOrd="0" presId="urn:microsoft.com/office/officeart/2005/8/layout/gear1"/>
    <dgm:cxn modelId="{8A0011CD-0944-4AEB-A5F9-76FECDBE2A2C}" type="presOf" srcId="{776CE52A-1E89-42C5-8A26-FB321C889C94}" destId="{A6541F4F-29E5-450B-A1BE-08AF34EBBF51}" srcOrd="0" destOrd="0" presId="urn:microsoft.com/office/officeart/2005/8/layout/gear1"/>
    <dgm:cxn modelId="{A15D4479-C25C-4E7D-8F6C-F201CF995A26}" type="presOf" srcId="{E3A370C0-8F23-4A57-84D0-904B8FB33B14}" destId="{CAD6176F-E1B4-40EE-9A50-9B9B9754C590}" srcOrd="0" destOrd="0" presId="urn:microsoft.com/office/officeart/2005/8/layout/gear1"/>
    <dgm:cxn modelId="{15124C61-CEA8-4310-B6D1-AC5EE8778DAE}" srcId="{E3A370C0-8F23-4A57-84D0-904B8FB33B14}" destId="{9578C87E-1693-4617-A3F0-78CED61CA8F4}" srcOrd="0" destOrd="0" parTransId="{5653C612-046F-4E65-9680-933F4DD629E8}" sibTransId="{794C2082-64D5-4882-8AE4-CBC06965189B}"/>
    <dgm:cxn modelId="{86E4DA91-C97B-49C6-BF7F-3AE69BD7620A}" type="presOf" srcId="{5B5BBC62-C3B4-41B2-9DBD-F283AAB359C5}" destId="{C3639DA5-DC28-4BD9-B2CC-F335E96912BC}" srcOrd="2" destOrd="0" presId="urn:microsoft.com/office/officeart/2005/8/layout/gear1"/>
    <dgm:cxn modelId="{30578BA8-8AE7-4ABE-AD20-1FBFDA97FD56}" srcId="{E3A370C0-8F23-4A57-84D0-904B8FB33B14}" destId="{776CE52A-1E89-42C5-8A26-FB321C889C94}" srcOrd="2" destOrd="0" parTransId="{787E6D0F-5934-42F0-B6D2-0260CE0F0126}" sibTransId="{EC66FA76-9377-43DA-A15A-88E8E9489D9A}"/>
    <dgm:cxn modelId="{026C9930-893F-402A-A19F-89F4641988B6}" type="presOf" srcId="{5B5BBC62-C3B4-41B2-9DBD-F283AAB359C5}" destId="{BA6F235A-6AA0-4F08-BD51-D98E066B7386}" srcOrd="1" destOrd="0" presId="urn:microsoft.com/office/officeart/2005/8/layout/gear1"/>
    <dgm:cxn modelId="{C7903651-1ECD-4DEF-9C6E-14EE0C32343D}" type="presOf" srcId="{794C2082-64D5-4882-8AE4-CBC06965189B}" destId="{F751330A-65EE-4F18-99FA-B396294D17CD}" srcOrd="0" destOrd="0" presId="urn:microsoft.com/office/officeart/2005/8/layout/gear1"/>
    <dgm:cxn modelId="{D13C95D8-3E24-44A1-A8AB-09EB7FD8EBF9}" type="presOf" srcId="{5B5BBC62-C3B4-41B2-9DBD-F283AAB359C5}" destId="{52EA010F-4566-4260-803B-A52B23AB7991}" srcOrd="0" destOrd="0" presId="urn:microsoft.com/office/officeart/2005/8/layout/gear1"/>
    <dgm:cxn modelId="{56313980-7C5D-4200-99CF-F1111D88E1BC}" type="presOf" srcId="{7F553C35-64ED-4ABC-9E9E-DACDF60A3A6D}" destId="{C6D14047-C886-47BD-A69D-F7C3FFB2C7BD}" srcOrd="0" destOrd="0" presId="urn:microsoft.com/office/officeart/2005/8/layout/gear1"/>
    <dgm:cxn modelId="{8E6B7F64-E119-48B5-9224-3C1742EE81E4}" type="presOf" srcId="{EC66FA76-9377-43DA-A15A-88E8E9489D9A}" destId="{CEE99C4B-4985-4587-9747-835E2F5585AF}" srcOrd="0" destOrd="0" presId="urn:microsoft.com/office/officeart/2005/8/layout/gear1"/>
    <dgm:cxn modelId="{D2545D7E-8C4B-423C-A5E0-BFDF2248C160}" type="presParOf" srcId="{CAD6176F-E1B4-40EE-9A50-9B9B9754C590}" destId="{212F48B9-45CB-4146-9E0D-1934C846FBEA}" srcOrd="0" destOrd="0" presId="urn:microsoft.com/office/officeart/2005/8/layout/gear1"/>
    <dgm:cxn modelId="{E366FCCB-F32F-459F-9FB2-99C8393E5668}" type="presParOf" srcId="{CAD6176F-E1B4-40EE-9A50-9B9B9754C590}" destId="{C3631355-EDA5-4637-945F-78790D58800E}" srcOrd="1" destOrd="0" presId="urn:microsoft.com/office/officeart/2005/8/layout/gear1"/>
    <dgm:cxn modelId="{141A2F40-9285-410D-9AC0-A0DFADC02086}" type="presParOf" srcId="{CAD6176F-E1B4-40EE-9A50-9B9B9754C590}" destId="{7B3CE53D-9ABB-46F0-B1E0-FA8D29B08E82}" srcOrd="2" destOrd="0" presId="urn:microsoft.com/office/officeart/2005/8/layout/gear1"/>
    <dgm:cxn modelId="{48FE0583-4E99-4809-A32F-CB9F4B7031F5}" type="presParOf" srcId="{CAD6176F-E1B4-40EE-9A50-9B9B9754C590}" destId="{52EA010F-4566-4260-803B-A52B23AB7991}" srcOrd="3" destOrd="0" presId="urn:microsoft.com/office/officeart/2005/8/layout/gear1"/>
    <dgm:cxn modelId="{C7CA7FC7-2DA9-4FF2-8B0C-CDEC5EA98DB2}" type="presParOf" srcId="{CAD6176F-E1B4-40EE-9A50-9B9B9754C590}" destId="{BA6F235A-6AA0-4F08-BD51-D98E066B7386}" srcOrd="4" destOrd="0" presId="urn:microsoft.com/office/officeart/2005/8/layout/gear1"/>
    <dgm:cxn modelId="{57C87721-D34B-416E-9D7F-E1232DEB0949}" type="presParOf" srcId="{CAD6176F-E1B4-40EE-9A50-9B9B9754C590}" destId="{C3639DA5-DC28-4BD9-B2CC-F335E96912BC}" srcOrd="5" destOrd="0" presId="urn:microsoft.com/office/officeart/2005/8/layout/gear1"/>
    <dgm:cxn modelId="{5465FA43-1C84-4472-BA3F-B4D610948ADF}" type="presParOf" srcId="{CAD6176F-E1B4-40EE-9A50-9B9B9754C590}" destId="{A6541F4F-29E5-450B-A1BE-08AF34EBBF51}" srcOrd="6" destOrd="0" presId="urn:microsoft.com/office/officeart/2005/8/layout/gear1"/>
    <dgm:cxn modelId="{3FA92E81-0E4C-408B-97CD-80FEB871EDBE}" type="presParOf" srcId="{CAD6176F-E1B4-40EE-9A50-9B9B9754C590}" destId="{CA6B7097-AE94-41DA-90E8-852D27E42A2B}" srcOrd="7" destOrd="0" presId="urn:microsoft.com/office/officeart/2005/8/layout/gear1"/>
    <dgm:cxn modelId="{B99E5E2B-0FE4-4154-80B2-7507EF28E15D}" type="presParOf" srcId="{CAD6176F-E1B4-40EE-9A50-9B9B9754C590}" destId="{C8427AE6-95B1-469B-808A-997B9E9DFDD5}" srcOrd="8" destOrd="0" presId="urn:microsoft.com/office/officeart/2005/8/layout/gear1"/>
    <dgm:cxn modelId="{F5A311B1-E232-4CF3-8A9E-8ECA6217F55E}" type="presParOf" srcId="{CAD6176F-E1B4-40EE-9A50-9B9B9754C590}" destId="{28097E9F-A515-4D98-A03B-494B94D6321E}" srcOrd="9" destOrd="0" presId="urn:microsoft.com/office/officeart/2005/8/layout/gear1"/>
    <dgm:cxn modelId="{F6B32D61-E58F-4B50-AC63-C267F3444A90}" type="presParOf" srcId="{CAD6176F-E1B4-40EE-9A50-9B9B9754C590}" destId="{F751330A-65EE-4F18-99FA-B396294D17CD}" srcOrd="10" destOrd="0" presId="urn:microsoft.com/office/officeart/2005/8/layout/gear1"/>
    <dgm:cxn modelId="{6E7372BF-B8FF-4B89-A1A3-B179BA9DDC43}" type="presParOf" srcId="{CAD6176F-E1B4-40EE-9A50-9B9B9754C590}" destId="{C6D14047-C886-47BD-A69D-F7C3FFB2C7BD}" srcOrd="11" destOrd="0" presId="urn:microsoft.com/office/officeart/2005/8/layout/gear1"/>
    <dgm:cxn modelId="{21B16657-A331-4F91-BC17-885DBCFC7D6F}" type="presParOf" srcId="{CAD6176F-E1B4-40EE-9A50-9B9B9754C590}" destId="{CEE99C4B-4985-4587-9747-835E2F5585A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3DFC2-49C5-4ED2-A8CB-175469750B98}" type="doc">
      <dgm:prSet loTypeId="urn:microsoft.com/office/officeart/2005/8/layout/vList6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AC72B340-1FBC-4A6C-8038-107CBCC2029B}">
      <dgm:prSet phldrT="[Текст]" custT="1"/>
      <dgm:spPr/>
      <dgm:t>
        <a:bodyPr/>
        <a:lstStyle/>
        <a:p>
          <a:r>
            <a:rPr lang="ru-RU" sz="4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Назви</a:t>
          </a:r>
          <a:r>
            <a:rPr lang="ru-RU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типових</a:t>
          </a:r>
          <a:r>
            <a:rPr lang="ru-RU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посад</a:t>
          </a:r>
          <a:endParaRPr lang="uk-UA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25A086-B60D-4550-878B-6C5CA03D4A3E}" type="parTrans" cxnId="{74F10ADB-0E58-4AFD-8693-07EC0763460B}">
      <dgm:prSet/>
      <dgm:spPr/>
      <dgm:t>
        <a:bodyPr/>
        <a:lstStyle/>
        <a:p>
          <a:endParaRPr lang="uk-UA"/>
        </a:p>
      </dgm:t>
    </dgm:pt>
    <dgm:pt modelId="{D3CDE7F9-3EEF-464D-A550-B2643D7C256E}" type="sibTrans" cxnId="{74F10ADB-0E58-4AFD-8693-07EC0763460B}">
      <dgm:prSet/>
      <dgm:spPr/>
      <dgm:t>
        <a:bodyPr/>
        <a:lstStyle/>
        <a:p>
          <a:endParaRPr lang="uk-UA"/>
        </a:p>
      </dgm:t>
    </dgm:pt>
    <dgm:pt modelId="{706C8717-A8D6-4D6E-84E2-ED5F2AEC110F}">
      <dgm:prSet custT="1"/>
      <dgm:spPr/>
      <dgm:t>
        <a:bodyPr/>
        <a:lstStyle/>
        <a:p>
          <a:r>
            <a:rPr lang="uk-UA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Основна мета професійної діяльності</a:t>
          </a:r>
        </a:p>
      </dgm:t>
    </dgm:pt>
    <dgm:pt modelId="{5B6B21F1-8ACD-49D8-BB6A-695EC44EA44C}" type="parTrans" cxnId="{85CA7A57-E206-434A-AE3F-89963F95E1E6}">
      <dgm:prSet/>
      <dgm:spPr/>
      <dgm:t>
        <a:bodyPr/>
        <a:lstStyle/>
        <a:p>
          <a:endParaRPr lang="uk-UA"/>
        </a:p>
      </dgm:t>
    </dgm:pt>
    <dgm:pt modelId="{875AF7D2-5478-4CD2-A058-F474B960FCF3}" type="sibTrans" cxnId="{85CA7A57-E206-434A-AE3F-89963F95E1E6}">
      <dgm:prSet/>
      <dgm:spPr/>
      <dgm:t>
        <a:bodyPr/>
        <a:lstStyle/>
        <a:p>
          <a:endParaRPr lang="uk-UA"/>
        </a:p>
      </dgm:t>
    </dgm:pt>
    <dgm:pt modelId="{FF0A39A3-0AF0-4DB7-ABB2-7D3A396FD8F5}">
      <dgm:prSet custT="1"/>
      <dgm:spPr/>
      <dgm:t>
        <a:bodyPr/>
        <a:lstStyle/>
        <a:p>
          <a:r>
            <a:rPr lang="uk-UA" sz="1800" b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навчання, виховання та розвитку учнів шляхом формування компетентностей, необхідних для успішної самореалізації та продовження навчання, світогляду, а також розвитку інтелектуальних, творчих і фізичних здібностей учнів.</a:t>
          </a:r>
        </a:p>
      </dgm:t>
    </dgm:pt>
    <dgm:pt modelId="{1F3AABCC-0D44-42D5-9CED-BBBDE11A0B5F}" type="parTrans" cxnId="{12AC22C2-6CD9-4D71-B87F-F08E0A9F96D3}">
      <dgm:prSet/>
      <dgm:spPr/>
      <dgm:t>
        <a:bodyPr/>
        <a:lstStyle/>
        <a:p>
          <a:endParaRPr lang="uk-UA"/>
        </a:p>
      </dgm:t>
    </dgm:pt>
    <dgm:pt modelId="{E32AD985-3606-4F72-89D3-0BF2CEBC6F18}" type="sibTrans" cxnId="{12AC22C2-6CD9-4D71-B87F-F08E0A9F96D3}">
      <dgm:prSet/>
      <dgm:spPr/>
      <dgm:t>
        <a:bodyPr/>
        <a:lstStyle/>
        <a:p>
          <a:endParaRPr lang="uk-UA"/>
        </a:p>
      </dgm:t>
    </dgm:pt>
    <dgm:pt modelId="{8B75EDD0-1F23-42FC-B571-77BBFF054E78}">
      <dgm:prSet custT="1"/>
      <dgm:spPr/>
      <dgm:t>
        <a:bodyPr/>
        <a:lstStyle/>
        <a:p>
          <a:endParaRPr lang="uk-UA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C8207E-1B23-42AD-BAFC-6C8D18840CF8}" type="parTrans" cxnId="{73E7B78D-627C-45DA-A981-29AEB081E408}">
      <dgm:prSet/>
      <dgm:spPr/>
      <dgm:t>
        <a:bodyPr/>
        <a:lstStyle/>
        <a:p>
          <a:endParaRPr lang="uk-UA"/>
        </a:p>
      </dgm:t>
    </dgm:pt>
    <dgm:pt modelId="{80C8A365-FA7F-48F3-BE70-0F3A8E9475A9}" type="sibTrans" cxnId="{73E7B78D-627C-45DA-A981-29AEB081E408}">
      <dgm:prSet/>
      <dgm:spPr/>
      <dgm:t>
        <a:bodyPr/>
        <a:lstStyle/>
        <a:p>
          <a:endParaRPr lang="uk-UA"/>
        </a:p>
      </dgm:t>
    </dgm:pt>
    <dgm:pt modelId="{BDC2C353-7E0B-423E-AB42-8F51DB57A76D}">
      <dgm:prSet custT="1"/>
      <dgm:spPr/>
      <dgm:t>
        <a:bodyPr/>
        <a:lstStyle/>
        <a:p>
          <a:r>
            <a:rPr lang="ru-RU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Назва </a:t>
          </a:r>
          <a:r>
            <a:rPr lang="ru-RU" sz="4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професії</a:t>
          </a:r>
          <a:r>
            <a:rPr lang="ru-RU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97A60-FDF3-4A78-ADED-F5EA7B468CF0}" type="parTrans" cxnId="{C3373CFE-0E0A-4F9B-99B6-A2A35027B635}">
      <dgm:prSet/>
      <dgm:spPr/>
      <dgm:t>
        <a:bodyPr/>
        <a:lstStyle/>
        <a:p>
          <a:endParaRPr lang="uk-UA"/>
        </a:p>
      </dgm:t>
    </dgm:pt>
    <dgm:pt modelId="{71635166-A31A-4F67-916A-A0B5978EC57E}" type="sibTrans" cxnId="{C3373CFE-0E0A-4F9B-99B6-A2A35027B635}">
      <dgm:prSet/>
      <dgm:spPr/>
      <dgm:t>
        <a:bodyPr/>
        <a:lstStyle/>
        <a:p>
          <a:endParaRPr lang="uk-UA"/>
        </a:p>
      </dgm:t>
    </dgm:pt>
    <dgm:pt modelId="{91FAF088-4C86-4726-8D42-F4EEF2A15B42}">
      <dgm:prSet custT="1"/>
      <dgm:spPr/>
      <dgm:t>
        <a:bodyPr/>
        <a:lstStyle/>
        <a:p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Вчитель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закладу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загальної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середньої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4E0554-FA55-4EB1-B4DD-C5DC6B38D045}" type="parTrans" cxnId="{43A48328-F811-4520-8FA3-B7A770C78B30}">
      <dgm:prSet/>
      <dgm:spPr/>
      <dgm:t>
        <a:bodyPr/>
        <a:lstStyle/>
        <a:p>
          <a:endParaRPr lang="uk-UA"/>
        </a:p>
      </dgm:t>
    </dgm:pt>
    <dgm:pt modelId="{4C747364-5C93-40B0-91D5-3310C5BEB33C}" type="sibTrans" cxnId="{43A48328-F811-4520-8FA3-B7A770C78B30}">
      <dgm:prSet/>
      <dgm:spPr/>
      <dgm:t>
        <a:bodyPr/>
        <a:lstStyle/>
        <a:p>
          <a:endParaRPr lang="uk-UA"/>
        </a:p>
      </dgm:t>
    </dgm:pt>
    <dgm:pt modelId="{CF333864-E2D7-4C35-8EC9-FF8BB284F0E2}">
      <dgm:prSet custT="1"/>
      <dgm:spPr/>
      <dgm:t>
        <a:bodyPr/>
        <a:lstStyle/>
        <a:p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Вчитель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початкових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класів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закладу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загальної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середньої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F4F22-E071-413F-B0D2-89BA2B264C55}" type="parTrans" cxnId="{012CF808-F3C2-401B-8500-9D1F93E595B9}">
      <dgm:prSet/>
      <dgm:spPr/>
      <dgm:t>
        <a:bodyPr/>
        <a:lstStyle/>
        <a:p>
          <a:endParaRPr lang="uk-UA"/>
        </a:p>
      </dgm:t>
    </dgm:pt>
    <dgm:pt modelId="{AB2630F2-19AF-4848-B490-EA9118E868D3}" type="sibTrans" cxnId="{012CF808-F3C2-401B-8500-9D1F93E595B9}">
      <dgm:prSet/>
      <dgm:spPr/>
      <dgm:t>
        <a:bodyPr/>
        <a:lstStyle/>
        <a:p>
          <a:endParaRPr lang="uk-UA"/>
        </a:p>
      </dgm:t>
    </dgm:pt>
    <dgm:pt modelId="{6FF7A1DD-DC5A-4DB8-8A3E-A3F9CBD8EB1D}">
      <dgm:prSet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Посада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педагогічного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працівника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вчитель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CF455A-3FD4-4AA6-9F6C-E3B2A0772BEA}" type="parTrans" cxnId="{4A1FFA8D-123D-40E9-BA03-F3ADF53C07C8}">
      <dgm:prSet/>
      <dgm:spPr/>
      <dgm:t>
        <a:bodyPr/>
        <a:lstStyle/>
        <a:p>
          <a:endParaRPr lang="uk-UA"/>
        </a:p>
      </dgm:t>
    </dgm:pt>
    <dgm:pt modelId="{7F7FA4F3-A0F1-4E0A-9CA3-F1B274A403CB}" type="sibTrans" cxnId="{4A1FFA8D-123D-40E9-BA03-F3ADF53C07C8}">
      <dgm:prSet/>
      <dgm:spPr/>
      <dgm:t>
        <a:bodyPr/>
        <a:lstStyle/>
        <a:p>
          <a:endParaRPr lang="uk-UA"/>
        </a:p>
      </dgm:t>
    </dgm:pt>
    <dgm:pt modelId="{42848D3D-F484-4F57-AD79-E2EB24A3FEDD}" type="pres">
      <dgm:prSet presAssocID="{2133DFC2-49C5-4ED2-A8CB-175469750B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DC2433-1CA7-4FF7-AC8B-11F6EEAB3E41}" type="pres">
      <dgm:prSet presAssocID="{BDC2C353-7E0B-423E-AB42-8F51DB57A76D}" presName="linNode" presStyleCnt="0"/>
      <dgm:spPr/>
    </dgm:pt>
    <dgm:pt modelId="{8A1E849E-FB4D-4C65-8FA1-BDA915006B14}" type="pres">
      <dgm:prSet presAssocID="{BDC2C353-7E0B-423E-AB42-8F51DB57A76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27706-785D-4BAF-87DE-F9583362AC7B}" type="pres">
      <dgm:prSet presAssocID="{BDC2C353-7E0B-423E-AB42-8F51DB57A76D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1A808-0502-4F62-A555-BF94E32D8E23}" type="pres">
      <dgm:prSet presAssocID="{71635166-A31A-4F67-916A-A0B5978EC57E}" presName="spacing" presStyleCnt="0"/>
      <dgm:spPr/>
    </dgm:pt>
    <dgm:pt modelId="{9E372622-9C74-4892-AD5F-3C8C5EAF79AA}" type="pres">
      <dgm:prSet presAssocID="{706C8717-A8D6-4D6E-84E2-ED5F2AEC110F}" presName="linNode" presStyleCnt="0"/>
      <dgm:spPr/>
    </dgm:pt>
    <dgm:pt modelId="{22E84276-7343-4916-B6E8-ABF6F649DCB0}" type="pres">
      <dgm:prSet presAssocID="{706C8717-A8D6-4D6E-84E2-ED5F2AEC110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B7526-4E2F-43D6-9E3F-59502F1022D2}" type="pres">
      <dgm:prSet presAssocID="{706C8717-A8D6-4D6E-84E2-ED5F2AEC110F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9404C-517D-4FF2-BDFF-597576EC7FF2}" type="pres">
      <dgm:prSet presAssocID="{875AF7D2-5478-4CD2-A058-F474B960FCF3}" presName="spacing" presStyleCnt="0"/>
      <dgm:spPr/>
    </dgm:pt>
    <dgm:pt modelId="{55AF0761-EBA2-4508-B310-47FDFDCA1251}" type="pres">
      <dgm:prSet presAssocID="{AC72B340-1FBC-4A6C-8038-107CBCC2029B}" presName="linNode" presStyleCnt="0"/>
      <dgm:spPr/>
    </dgm:pt>
    <dgm:pt modelId="{BFB2970E-6198-4804-A0E6-114B7A3E1648}" type="pres">
      <dgm:prSet presAssocID="{AC72B340-1FBC-4A6C-8038-107CBCC2029B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8EF85-D468-418A-902C-312254D3C006}" type="pres">
      <dgm:prSet presAssocID="{AC72B340-1FBC-4A6C-8038-107CBCC2029B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3087B-F76C-485F-A4B4-319182197555}" type="presOf" srcId="{8B75EDD0-1F23-42FC-B571-77BBFF054E78}" destId="{DC8B7526-4E2F-43D6-9E3F-59502F1022D2}" srcOrd="0" destOrd="1" presId="urn:microsoft.com/office/officeart/2005/8/layout/vList6"/>
    <dgm:cxn modelId="{C84640A3-F0C4-4838-BCA2-2DE09162367E}" type="presOf" srcId="{AC72B340-1FBC-4A6C-8038-107CBCC2029B}" destId="{BFB2970E-6198-4804-A0E6-114B7A3E1648}" srcOrd="0" destOrd="0" presId="urn:microsoft.com/office/officeart/2005/8/layout/vList6"/>
    <dgm:cxn modelId="{84FB392C-08F7-4F91-AC92-27E978B906F7}" type="presOf" srcId="{BDC2C353-7E0B-423E-AB42-8F51DB57A76D}" destId="{8A1E849E-FB4D-4C65-8FA1-BDA915006B14}" srcOrd="0" destOrd="0" presId="urn:microsoft.com/office/officeart/2005/8/layout/vList6"/>
    <dgm:cxn modelId="{E9574D32-8DF8-4495-A5BE-E3B607D5EF38}" type="presOf" srcId="{6FF7A1DD-DC5A-4DB8-8A3E-A3F9CBD8EB1D}" destId="{9D68EF85-D468-418A-902C-312254D3C006}" srcOrd="0" destOrd="0" presId="urn:microsoft.com/office/officeart/2005/8/layout/vList6"/>
    <dgm:cxn modelId="{C4F7D677-FD18-430A-B93D-5BEAA4C3412A}" type="presOf" srcId="{CF333864-E2D7-4C35-8EC9-FF8BB284F0E2}" destId="{C7027706-785D-4BAF-87DE-F9583362AC7B}" srcOrd="0" destOrd="1" presId="urn:microsoft.com/office/officeart/2005/8/layout/vList6"/>
    <dgm:cxn modelId="{AF3D6783-37E4-40D2-B4C3-0515D8C7D0BC}" type="presOf" srcId="{2133DFC2-49C5-4ED2-A8CB-175469750B98}" destId="{42848D3D-F484-4F57-AD79-E2EB24A3FEDD}" srcOrd="0" destOrd="0" presId="urn:microsoft.com/office/officeart/2005/8/layout/vList6"/>
    <dgm:cxn modelId="{85CA7A57-E206-434A-AE3F-89963F95E1E6}" srcId="{2133DFC2-49C5-4ED2-A8CB-175469750B98}" destId="{706C8717-A8D6-4D6E-84E2-ED5F2AEC110F}" srcOrd="1" destOrd="0" parTransId="{5B6B21F1-8ACD-49D8-BB6A-695EC44EA44C}" sibTransId="{875AF7D2-5478-4CD2-A058-F474B960FCF3}"/>
    <dgm:cxn modelId="{15F7E935-BD1C-43BA-8687-D5E195DCE0C7}" type="presOf" srcId="{FF0A39A3-0AF0-4DB7-ABB2-7D3A396FD8F5}" destId="{DC8B7526-4E2F-43D6-9E3F-59502F1022D2}" srcOrd="0" destOrd="0" presId="urn:microsoft.com/office/officeart/2005/8/layout/vList6"/>
    <dgm:cxn modelId="{74F10ADB-0E58-4AFD-8693-07EC0763460B}" srcId="{2133DFC2-49C5-4ED2-A8CB-175469750B98}" destId="{AC72B340-1FBC-4A6C-8038-107CBCC2029B}" srcOrd="2" destOrd="0" parTransId="{3325A086-B60D-4550-878B-6C5CA03D4A3E}" sibTransId="{D3CDE7F9-3EEF-464D-A550-B2643D7C256E}"/>
    <dgm:cxn modelId="{012CF808-F3C2-401B-8500-9D1F93E595B9}" srcId="{BDC2C353-7E0B-423E-AB42-8F51DB57A76D}" destId="{CF333864-E2D7-4C35-8EC9-FF8BB284F0E2}" srcOrd="1" destOrd="0" parTransId="{DF7F4F22-E071-413F-B0D2-89BA2B264C55}" sibTransId="{AB2630F2-19AF-4848-B490-EA9118E868D3}"/>
    <dgm:cxn modelId="{12AC22C2-6CD9-4D71-B87F-F08E0A9F96D3}" srcId="{706C8717-A8D6-4D6E-84E2-ED5F2AEC110F}" destId="{FF0A39A3-0AF0-4DB7-ABB2-7D3A396FD8F5}" srcOrd="0" destOrd="0" parTransId="{1F3AABCC-0D44-42D5-9CED-BBBDE11A0B5F}" sibTransId="{E32AD985-3606-4F72-89D3-0BF2CEBC6F18}"/>
    <dgm:cxn modelId="{43A48328-F811-4520-8FA3-B7A770C78B30}" srcId="{BDC2C353-7E0B-423E-AB42-8F51DB57A76D}" destId="{91FAF088-4C86-4726-8D42-F4EEF2A15B42}" srcOrd="0" destOrd="0" parTransId="{154E0554-FA55-4EB1-B4DD-C5DC6B38D045}" sibTransId="{4C747364-5C93-40B0-91D5-3310C5BEB33C}"/>
    <dgm:cxn modelId="{3850EFA2-D9F1-471E-9CE8-F5E45EA3E159}" type="presOf" srcId="{706C8717-A8D6-4D6E-84E2-ED5F2AEC110F}" destId="{22E84276-7343-4916-B6E8-ABF6F649DCB0}" srcOrd="0" destOrd="0" presId="urn:microsoft.com/office/officeart/2005/8/layout/vList6"/>
    <dgm:cxn modelId="{4A1FFA8D-123D-40E9-BA03-F3ADF53C07C8}" srcId="{AC72B340-1FBC-4A6C-8038-107CBCC2029B}" destId="{6FF7A1DD-DC5A-4DB8-8A3E-A3F9CBD8EB1D}" srcOrd="0" destOrd="0" parTransId="{CECF455A-3FD4-4AA6-9F6C-E3B2A0772BEA}" sibTransId="{7F7FA4F3-A0F1-4E0A-9CA3-F1B274A403CB}"/>
    <dgm:cxn modelId="{73E7B78D-627C-45DA-A981-29AEB081E408}" srcId="{706C8717-A8D6-4D6E-84E2-ED5F2AEC110F}" destId="{8B75EDD0-1F23-42FC-B571-77BBFF054E78}" srcOrd="1" destOrd="0" parTransId="{80C8207E-1B23-42AD-BAFC-6C8D18840CF8}" sibTransId="{80C8A365-FA7F-48F3-BE70-0F3A8E9475A9}"/>
    <dgm:cxn modelId="{AABF735D-79A5-4F24-9800-05B0BE044B60}" type="presOf" srcId="{91FAF088-4C86-4726-8D42-F4EEF2A15B42}" destId="{C7027706-785D-4BAF-87DE-F9583362AC7B}" srcOrd="0" destOrd="0" presId="urn:microsoft.com/office/officeart/2005/8/layout/vList6"/>
    <dgm:cxn modelId="{C3373CFE-0E0A-4F9B-99B6-A2A35027B635}" srcId="{2133DFC2-49C5-4ED2-A8CB-175469750B98}" destId="{BDC2C353-7E0B-423E-AB42-8F51DB57A76D}" srcOrd="0" destOrd="0" parTransId="{64D97A60-FDF3-4A78-ADED-F5EA7B468CF0}" sibTransId="{71635166-A31A-4F67-916A-A0B5978EC57E}"/>
    <dgm:cxn modelId="{766894B9-1553-4954-827D-409897385686}" type="presParOf" srcId="{42848D3D-F484-4F57-AD79-E2EB24A3FEDD}" destId="{A3DC2433-1CA7-4FF7-AC8B-11F6EEAB3E41}" srcOrd="0" destOrd="0" presId="urn:microsoft.com/office/officeart/2005/8/layout/vList6"/>
    <dgm:cxn modelId="{C9441313-A8BA-4F23-9D17-5D3DB800D4D7}" type="presParOf" srcId="{A3DC2433-1CA7-4FF7-AC8B-11F6EEAB3E41}" destId="{8A1E849E-FB4D-4C65-8FA1-BDA915006B14}" srcOrd="0" destOrd="0" presId="urn:microsoft.com/office/officeart/2005/8/layout/vList6"/>
    <dgm:cxn modelId="{BF2F4458-2C0E-446D-B383-5020762E286F}" type="presParOf" srcId="{A3DC2433-1CA7-4FF7-AC8B-11F6EEAB3E41}" destId="{C7027706-785D-4BAF-87DE-F9583362AC7B}" srcOrd="1" destOrd="0" presId="urn:microsoft.com/office/officeart/2005/8/layout/vList6"/>
    <dgm:cxn modelId="{80DE1814-4FF5-4268-929D-961986F6E2C6}" type="presParOf" srcId="{42848D3D-F484-4F57-AD79-E2EB24A3FEDD}" destId="{EE01A808-0502-4F62-A555-BF94E32D8E23}" srcOrd="1" destOrd="0" presId="urn:microsoft.com/office/officeart/2005/8/layout/vList6"/>
    <dgm:cxn modelId="{D8102842-3BC5-40CE-9353-EE12F75B8E9B}" type="presParOf" srcId="{42848D3D-F484-4F57-AD79-E2EB24A3FEDD}" destId="{9E372622-9C74-4892-AD5F-3C8C5EAF79AA}" srcOrd="2" destOrd="0" presId="urn:microsoft.com/office/officeart/2005/8/layout/vList6"/>
    <dgm:cxn modelId="{854E4065-C067-48D0-9DD2-A3FB47DA167E}" type="presParOf" srcId="{9E372622-9C74-4892-AD5F-3C8C5EAF79AA}" destId="{22E84276-7343-4916-B6E8-ABF6F649DCB0}" srcOrd="0" destOrd="0" presId="urn:microsoft.com/office/officeart/2005/8/layout/vList6"/>
    <dgm:cxn modelId="{C664004D-5668-4A21-84A5-DCAB606D5F08}" type="presParOf" srcId="{9E372622-9C74-4892-AD5F-3C8C5EAF79AA}" destId="{DC8B7526-4E2F-43D6-9E3F-59502F1022D2}" srcOrd="1" destOrd="0" presId="urn:microsoft.com/office/officeart/2005/8/layout/vList6"/>
    <dgm:cxn modelId="{29489454-961F-451A-9A4D-E2A4FE8128B6}" type="presParOf" srcId="{42848D3D-F484-4F57-AD79-E2EB24A3FEDD}" destId="{85D9404C-517D-4FF2-BDFF-597576EC7FF2}" srcOrd="3" destOrd="0" presId="urn:microsoft.com/office/officeart/2005/8/layout/vList6"/>
    <dgm:cxn modelId="{14ACD20A-93CB-49ED-ABE6-3AAA70C0A635}" type="presParOf" srcId="{42848D3D-F484-4F57-AD79-E2EB24A3FEDD}" destId="{55AF0761-EBA2-4508-B310-47FDFDCA1251}" srcOrd="4" destOrd="0" presId="urn:microsoft.com/office/officeart/2005/8/layout/vList6"/>
    <dgm:cxn modelId="{122A4D53-1F02-4185-A29D-9B2D7777F4BF}" type="presParOf" srcId="{55AF0761-EBA2-4508-B310-47FDFDCA1251}" destId="{BFB2970E-6198-4804-A0E6-114B7A3E1648}" srcOrd="0" destOrd="0" presId="urn:microsoft.com/office/officeart/2005/8/layout/vList6"/>
    <dgm:cxn modelId="{F38BE014-9781-4EEC-B792-759B17BD4819}" type="presParOf" srcId="{55AF0761-EBA2-4508-B310-47FDFDCA1251}" destId="{9D68EF85-D468-418A-902C-312254D3C00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93A11C-42B1-40A7-9CD4-07CD086F30C0}" type="doc">
      <dgm:prSet loTypeId="urn:microsoft.com/office/officeart/2005/8/layout/vList6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15537AC8-64C1-4549-9C0E-1193E054FF5F}">
      <dgm:prSet phldrT="[Текст]" custT="1"/>
      <dgm:spPr/>
      <dgm:t>
        <a:bodyPr/>
        <a:lstStyle/>
        <a:p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Місце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професії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організаційно-виробничій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структурі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підприємства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7E8C8-63CC-4F0D-AD6F-1F7DD81AD5F1}" type="parTrans" cxnId="{FE732EF3-BE99-4DF0-A300-8010A41CE27F}">
      <dgm:prSet/>
      <dgm:spPr/>
      <dgm:t>
        <a:bodyPr/>
        <a:lstStyle/>
        <a:p>
          <a:endParaRPr lang="uk-UA"/>
        </a:p>
      </dgm:t>
    </dgm:pt>
    <dgm:pt modelId="{F953B024-0B84-44AA-A126-1164F682245F}" type="sibTrans" cxnId="{FE732EF3-BE99-4DF0-A300-8010A41CE27F}">
      <dgm:prSet/>
      <dgm:spPr/>
      <dgm:t>
        <a:bodyPr/>
        <a:lstStyle/>
        <a:p>
          <a:endParaRPr lang="uk-UA"/>
        </a:p>
      </dgm:t>
    </dgm:pt>
    <dgm:pt modelId="{FCFEE9CA-3D24-4AB3-B0F6-2021A196D5C4}">
      <dgm:prSet phldrT="[Текст]" custT="1"/>
      <dgm:spPr/>
      <dgm:t>
        <a:bodyPr/>
        <a:lstStyle/>
        <a:p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Педагогічна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вчителя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зайнятість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приміщенні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використовується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освітньому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процесі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освітню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навчальну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виховну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за межами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будівлі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закладу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A849C4-D888-4038-9649-2FADA3502CFD}" type="parTrans" cxnId="{848E0BE3-6B38-4F17-9F1A-B581015B7F56}">
      <dgm:prSet/>
      <dgm:spPr/>
      <dgm:t>
        <a:bodyPr/>
        <a:lstStyle/>
        <a:p>
          <a:endParaRPr lang="uk-UA"/>
        </a:p>
      </dgm:t>
    </dgm:pt>
    <dgm:pt modelId="{C3E0BC18-2179-40DB-9212-FF86BBAA4969}" type="sibTrans" cxnId="{848E0BE3-6B38-4F17-9F1A-B581015B7F56}">
      <dgm:prSet/>
      <dgm:spPr/>
      <dgm:t>
        <a:bodyPr/>
        <a:lstStyle/>
        <a:p>
          <a:endParaRPr lang="uk-UA"/>
        </a:p>
      </dgm:t>
    </dgm:pt>
    <dgm:pt modelId="{093B9715-661D-4300-9FEB-21D5B472F530}">
      <dgm:prSet phldrT="[Текст]" custT="1"/>
      <dgm:spPr/>
      <dgm:t>
        <a:bodyPr/>
        <a:lstStyle/>
        <a:p>
          <a:r>
            <a:rPr lang="ru-RU" sz="4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Умови</a:t>
          </a:r>
          <a:r>
            <a:rPr lang="ru-RU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endParaRPr lang="uk-UA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FE6A1-7AB8-48DB-9B4A-6713E255124E}" type="parTrans" cxnId="{259DCD49-56B7-43A4-B0A2-FB654ED09607}">
      <dgm:prSet/>
      <dgm:spPr/>
      <dgm:t>
        <a:bodyPr/>
        <a:lstStyle/>
        <a:p>
          <a:endParaRPr lang="uk-UA"/>
        </a:p>
      </dgm:t>
    </dgm:pt>
    <dgm:pt modelId="{94CFF10C-E0B9-40F0-ACCD-70C8DEFCA01F}" type="sibTrans" cxnId="{259DCD49-56B7-43A4-B0A2-FB654ED09607}">
      <dgm:prSet/>
      <dgm:spPr/>
      <dgm:t>
        <a:bodyPr/>
        <a:lstStyle/>
        <a:p>
          <a:endParaRPr lang="uk-UA"/>
        </a:p>
      </dgm:t>
    </dgm:pt>
    <dgm:pt modelId="{5D46F1F5-FE30-4E3D-97C8-461CB737340D}">
      <dgm:prSet phldrT="[Текст]" custT="1"/>
      <dgm:spPr/>
      <dgm:t>
        <a:bodyPr/>
        <a:lstStyle/>
        <a:p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Робочий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час і час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відпочинку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інші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умови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оплата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визначаються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законодавством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працю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ежим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визначається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правилами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внутрішнього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розпорядку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рішеннями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закладу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96E75-260B-41F1-A2FF-340645C88440}" type="parTrans" cxnId="{D77B26FA-4BD4-4A23-B532-D9B3D6D92DBD}">
      <dgm:prSet/>
      <dgm:spPr/>
      <dgm:t>
        <a:bodyPr/>
        <a:lstStyle/>
        <a:p>
          <a:endParaRPr lang="uk-UA"/>
        </a:p>
      </dgm:t>
    </dgm:pt>
    <dgm:pt modelId="{B3D2A812-FC07-416E-A5DC-0E174B01E8F1}" type="sibTrans" cxnId="{D77B26FA-4BD4-4A23-B532-D9B3D6D92DBD}">
      <dgm:prSet/>
      <dgm:spPr/>
      <dgm:t>
        <a:bodyPr/>
        <a:lstStyle/>
        <a:p>
          <a:endParaRPr lang="uk-UA"/>
        </a:p>
      </dgm:t>
    </dgm:pt>
    <dgm:pt modelId="{BAE5D950-8340-40F8-BA91-649BCDCB2B68}">
      <dgm:prSet custT="1"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54845-35E9-4A46-B142-37D529B73C72}" type="parTrans" cxnId="{580C9732-2035-43F5-8474-7DB25536953B}">
      <dgm:prSet/>
      <dgm:spPr/>
      <dgm:t>
        <a:bodyPr/>
        <a:lstStyle/>
        <a:p>
          <a:endParaRPr lang="uk-UA"/>
        </a:p>
      </dgm:t>
    </dgm:pt>
    <dgm:pt modelId="{2A35FD6C-3B5A-4E1D-9AA3-EDE6425077D2}" type="sibTrans" cxnId="{580C9732-2035-43F5-8474-7DB25536953B}">
      <dgm:prSet/>
      <dgm:spPr/>
      <dgm:t>
        <a:bodyPr/>
        <a:lstStyle/>
        <a:p>
          <a:endParaRPr lang="uk-UA"/>
        </a:p>
      </dgm:t>
    </dgm:pt>
    <dgm:pt modelId="{FA30ABBB-E010-40F6-AA2A-3B63FC1C1108}">
      <dgm:prSet custT="1"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793FFF-2293-445D-BEEB-03023EBF83A1}" type="parTrans" cxnId="{C9E02381-A66A-4D1F-B5D8-2C0DC39A8B2D}">
      <dgm:prSet/>
      <dgm:spPr/>
      <dgm:t>
        <a:bodyPr/>
        <a:lstStyle/>
        <a:p>
          <a:endParaRPr lang="uk-UA"/>
        </a:p>
      </dgm:t>
    </dgm:pt>
    <dgm:pt modelId="{2A3740F4-E4F9-48BF-9571-FCDBE638E360}" type="sibTrans" cxnId="{C9E02381-A66A-4D1F-B5D8-2C0DC39A8B2D}">
      <dgm:prSet/>
      <dgm:spPr/>
      <dgm:t>
        <a:bodyPr/>
        <a:lstStyle/>
        <a:p>
          <a:endParaRPr lang="uk-UA"/>
        </a:p>
      </dgm:t>
    </dgm:pt>
    <dgm:pt modelId="{FDE7A464-ABE7-4275-B781-C3E1A5CBFDAC}">
      <dgm:prSet custT="1"/>
      <dgm:spPr/>
      <dgm:t>
        <a:bodyPr/>
        <a:lstStyle/>
        <a:p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4E471-AE5B-4DC9-ABE6-9B5356251340}" type="parTrans" cxnId="{370EDC68-46B6-4A7A-A66E-A36BF2F3A457}">
      <dgm:prSet/>
      <dgm:spPr/>
      <dgm:t>
        <a:bodyPr/>
        <a:lstStyle/>
        <a:p>
          <a:endParaRPr lang="uk-UA"/>
        </a:p>
      </dgm:t>
    </dgm:pt>
    <dgm:pt modelId="{5D5232B2-85D3-431C-8A2C-0A2A5B2A7F69}" type="sibTrans" cxnId="{370EDC68-46B6-4A7A-A66E-A36BF2F3A457}">
      <dgm:prSet/>
      <dgm:spPr/>
      <dgm:t>
        <a:bodyPr/>
        <a:lstStyle/>
        <a:p>
          <a:endParaRPr lang="uk-UA"/>
        </a:p>
      </dgm:t>
    </dgm:pt>
    <dgm:pt modelId="{821878FA-C4CA-41CC-BCF1-90EB1BEB1AE2}">
      <dgm:prSet custT="1"/>
      <dgm:spPr/>
      <dgm:t>
        <a:bodyPr/>
        <a:lstStyle/>
        <a:p>
          <a:r>
            <a:rPr lang="ru-RU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Умови</a:t>
          </a:r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допуску до </a:t>
          </a:r>
          <a:r>
            <a:rPr lang="ru-RU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професією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2EC6F-130F-4E0D-B996-D7E52175EE3A}" type="parTrans" cxnId="{49866D34-4F15-4FF6-B930-6629E8E8B475}">
      <dgm:prSet/>
      <dgm:spPr/>
      <dgm:t>
        <a:bodyPr/>
        <a:lstStyle/>
        <a:p>
          <a:endParaRPr lang="uk-UA"/>
        </a:p>
      </dgm:t>
    </dgm:pt>
    <dgm:pt modelId="{20F82201-3B3E-49F5-BB33-BA7D27142CFE}" type="sibTrans" cxnId="{49866D34-4F15-4FF6-B930-6629E8E8B475}">
      <dgm:prSet/>
      <dgm:spPr/>
      <dgm:t>
        <a:bodyPr/>
        <a:lstStyle/>
        <a:p>
          <a:endParaRPr lang="uk-UA"/>
        </a:p>
      </dgm:t>
    </dgm:pt>
    <dgm:pt modelId="{5E540796-6CF7-4508-B066-083919F12F2F}">
      <dgm:prSet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Педагогічна освіта, вища освіта та/або професійна кваліфікація.</a:t>
          </a:r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DEE0F-4190-48D7-9D20-F267D3FF5FBE}" type="parTrans" cxnId="{85738FB3-9132-4029-B430-5C16EF90E23B}">
      <dgm:prSet/>
      <dgm:spPr/>
      <dgm:t>
        <a:bodyPr/>
        <a:lstStyle/>
        <a:p>
          <a:endParaRPr lang="uk-UA"/>
        </a:p>
      </dgm:t>
    </dgm:pt>
    <dgm:pt modelId="{10C53845-87BB-4153-8E26-1BAB7652D17F}" type="sibTrans" cxnId="{85738FB3-9132-4029-B430-5C16EF90E23B}">
      <dgm:prSet/>
      <dgm:spPr/>
      <dgm:t>
        <a:bodyPr/>
        <a:lstStyle/>
        <a:p>
          <a:endParaRPr lang="uk-UA"/>
        </a:p>
      </dgm:t>
    </dgm:pt>
    <dgm:pt modelId="{447E6989-55FE-4104-948E-48DBCC108799}">
      <dgm:prSet custT="1"/>
      <dgm:spPr/>
      <dgm:t>
        <a:bodyPr/>
        <a:lstStyle/>
        <a:p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Вільне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володіння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державною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мовою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D9D72676-D7F1-484B-9F3D-7CE4229A245B}" type="parTrans" cxnId="{6064B73E-F5A0-4A38-A83A-85735FCB42A4}">
      <dgm:prSet/>
      <dgm:spPr/>
      <dgm:t>
        <a:bodyPr/>
        <a:lstStyle/>
        <a:p>
          <a:endParaRPr lang="uk-UA"/>
        </a:p>
      </dgm:t>
    </dgm:pt>
    <dgm:pt modelId="{BC03E225-F098-465F-8331-803CAF7BC62D}" type="sibTrans" cxnId="{6064B73E-F5A0-4A38-A83A-85735FCB42A4}">
      <dgm:prSet/>
      <dgm:spPr/>
      <dgm:t>
        <a:bodyPr/>
        <a:lstStyle/>
        <a:p>
          <a:endParaRPr lang="uk-UA"/>
        </a:p>
      </dgm:t>
    </dgm:pt>
    <dgm:pt modelId="{5F0BDD2B-2351-4596-AD78-C909C263EC62}">
      <dgm:prSet custT="1"/>
      <dgm:spPr/>
      <dgm:t>
        <a:bodyPr/>
        <a:lstStyle/>
        <a:p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Моральні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дозволяють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виконувати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професійні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обов’язки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до Закону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«Про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освіту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»).</a:t>
          </a:r>
        </a:p>
      </dgm:t>
    </dgm:pt>
    <dgm:pt modelId="{449EF8B1-6971-4A98-BC2B-F77BBDA9F3D1}" type="parTrans" cxnId="{F6DDD4E8-6346-4300-9791-8947EF4BF62F}">
      <dgm:prSet/>
      <dgm:spPr/>
      <dgm:t>
        <a:bodyPr/>
        <a:lstStyle/>
        <a:p>
          <a:endParaRPr lang="uk-UA"/>
        </a:p>
      </dgm:t>
    </dgm:pt>
    <dgm:pt modelId="{F7E13D52-64EF-43B3-A134-96C52F152794}" type="sibTrans" cxnId="{F6DDD4E8-6346-4300-9791-8947EF4BF62F}">
      <dgm:prSet/>
      <dgm:spPr/>
      <dgm:t>
        <a:bodyPr/>
        <a:lstStyle/>
        <a:p>
          <a:endParaRPr lang="uk-UA"/>
        </a:p>
      </dgm:t>
    </dgm:pt>
    <dgm:pt modelId="{C85A9886-CA32-4DF3-BB44-AC5C2AEF3906}">
      <dgm:prSet custT="1"/>
      <dgm:spPr/>
      <dgm:t>
        <a:bodyPr/>
        <a:lstStyle/>
        <a:p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Документи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підтверджують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професійну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освітню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кваліфікацію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38096-3E0B-4058-A6B9-9E4314D3461F}" type="parTrans" cxnId="{AC4B2DE3-9BF4-435E-A2DE-25A2D6741C1E}">
      <dgm:prSet/>
      <dgm:spPr/>
      <dgm:t>
        <a:bodyPr/>
        <a:lstStyle/>
        <a:p>
          <a:endParaRPr lang="uk-UA"/>
        </a:p>
      </dgm:t>
    </dgm:pt>
    <dgm:pt modelId="{B525E642-FD99-4305-83E5-5353B71A54C6}" type="sibTrans" cxnId="{AC4B2DE3-9BF4-435E-A2DE-25A2D6741C1E}">
      <dgm:prSet/>
      <dgm:spPr/>
      <dgm:t>
        <a:bodyPr/>
        <a:lstStyle/>
        <a:p>
          <a:endParaRPr lang="uk-UA"/>
        </a:p>
      </dgm:t>
    </dgm:pt>
    <dgm:pt modelId="{033301E6-D598-4B9A-93B8-02A6E54A0E5C}">
      <dgm:prSet custT="1"/>
      <dgm:spPr/>
      <dgm:t>
        <a:bodyPr/>
        <a:lstStyle/>
        <a:p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Диплом молодшого бакалавра (молодшого спеціаліста), бакалавра, магістра (спеціаліста) Атестаційний лист, сертифікат про проходження добровільної сертифікації педагогічних працівників, інші документи, що підтверджують володіння компетенціями, необхідними для виконання трудових функцій.</a:t>
          </a:r>
        </a:p>
      </dgm:t>
    </dgm:pt>
    <dgm:pt modelId="{03EBD9F6-5672-4E58-8511-F444639FE628}" type="parTrans" cxnId="{60445877-D1E3-4F36-AD9E-6E45E2C12335}">
      <dgm:prSet/>
      <dgm:spPr/>
      <dgm:t>
        <a:bodyPr/>
        <a:lstStyle/>
        <a:p>
          <a:endParaRPr lang="uk-UA"/>
        </a:p>
      </dgm:t>
    </dgm:pt>
    <dgm:pt modelId="{A64C1F61-13BD-4EA5-BEE7-5A3FCD5C94A5}" type="sibTrans" cxnId="{60445877-D1E3-4F36-AD9E-6E45E2C12335}">
      <dgm:prSet/>
      <dgm:spPr/>
      <dgm:t>
        <a:bodyPr/>
        <a:lstStyle/>
        <a:p>
          <a:endParaRPr lang="uk-UA"/>
        </a:p>
      </dgm:t>
    </dgm:pt>
    <dgm:pt modelId="{EB5ED458-02B7-4DE6-ADF8-66E6AE5E8FA9}" type="pres">
      <dgm:prSet presAssocID="{A093A11C-42B1-40A7-9CD4-07CD086F30C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8DD3E96-5C1A-434C-BC53-C69D03D48755}" type="pres">
      <dgm:prSet presAssocID="{15537AC8-64C1-4549-9C0E-1193E054FF5F}" presName="linNode" presStyleCnt="0"/>
      <dgm:spPr/>
    </dgm:pt>
    <dgm:pt modelId="{F12D1441-D2B3-4DFB-99B6-F477E5D3EFFD}" type="pres">
      <dgm:prSet presAssocID="{15537AC8-64C1-4549-9C0E-1193E054FF5F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06562-BF7B-40A3-A8AF-0542D578F60E}" type="pres">
      <dgm:prSet presAssocID="{15537AC8-64C1-4549-9C0E-1193E054FF5F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98067-73C9-4DB6-B87C-EB31C326768D}" type="pres">
      <dgm:prSet presAssocID="{F953B024-0B84-44AA-A126-1164F682245F}" presName="spacing" presStyleCnt="0"/>
      <dgm:spPr/>
    </dgm:pt>
    <dgm:pt modelId="{D94974F9-1AD1-4BF5-BE39-63049C63747F}" type="pres">
      <dgm:prSet presAssocID="{093B9715-661D-4300-9FEB-21D5B472F530}" presName="linNode" presStyleCnt="0"/>
      <dgm:spPr/>
    </dgm:pt>
    <dgm:pt modelId="{FC0EA2FA-D572-41E0-BC0F-72A0B1127DB4}" type="pres">
      <dgm:prSet presAssocID="{093B9715-661D-4300-9FEB-21D5B472F530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67B0D-1271-4CF2-B73B-E237F359A218}" type="pres">
      <dgm:prSet presAssocID="{093B9715-661D-4300-9FEB-21D5B472F530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1C6F6-A1E5-4C2C-82D0-809413C5E3BD}" type="pres">
      <dgm:prSet presAssocID="{94CFF10C-E0B9-40F0-ACCD-70C8DEFCA01F}" presName="spacing" presStyleCnt="0"/>
      <dgm:spPr/>
    </dgm:pt>
    <dgm:pt modelId="{9FF64807-6C6E-4C27-AFEF-26A5FEF4C8AB}" type="pres">
      <dgm:prSet presAssocID="{821878FA-C4CA-41CC-BCF1-90EB1BEB1AE2}" presName="linNode" presStyleCnt="0"/>
      <dgm:spPr/>
    </dgm:pt>
    <dgm:pt modelId="{C6B19D8C-273F-4BD9-A8F6-098718D9E046}" type="pres">
      <dgm:prSet presAssocID="{821878FA-C4CA-41CC-BCF1-90EB1BEB1AE2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DB2F5-F6EB-4C10-BBD0-C75CE9989509}" type="pres">
      <dgm:prSet presAssocID="{821878FA-C4CA-41CC-BCF1-90EB1BEB1AE2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81CFD-0DC9-493A-BD8E-87150E1BD674}" type="pres">
      <dgm:prSet presAssocID="{20F82201-3B3E-49F5-BB33-BA7D27142CFE}" presName="spacing" presStyleCnt="0"/>
      <dgm:spPr/>
    </dgm:pt>
    <dgm:pt modelId="{43439B1D-6B0F-453B-96F8-93E8F4F90862}" type="pres">
      <dgm:prSet presAssocID="{C85A9886-CA32-4DF3-BB44-AC5C2AEF3906}" presName="linNode" presStyleCnt="0"/>
      <dgm:spPr/>
    </dgm:pt>
    <dgm:pt modelId="{A2BC6827-80E3-4C43-9E59-A69AA400EBC8}" type="pres">
      <dgm:prSet presAssocID="{C85A9886-CA32-4DF3-BB44-AC5C2AEF390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74579-DD88-42AB-B0FA-791208884489}" type="pres">
      <dgm:prSet presAssocID="{C85A9886-CA32-4DF3-BB44-AC5C2AEF3906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866D34-4F15-4FF6-B930-6629E8E8B475}" srcId="{A093A11C-42B1-40A7-9CD4-07CD086F30C0}" destId="{821878FA-C4CA-41CC-BCF1-90EB1BEB1AE2}" srcOrd="2" destOrd="0" parTransId="{C8D2EC6F-130F-4E0D-B996-D7E52175EE3A}" sibTransId="{20F82201-3B3E-49F5-BB33-BA7D27142CFE}"/>
    <dgm:cxn modelId="{6164C224-D2FF-4AF6-926F-BF1E82E55309}" type="presOf" srcId="{BAE5D950-8340-40F8-BA91-649BCDCB2B68}" destId="{7F867B0D-1271-4CF2-B73B-E237F359A218}" srcOrd="0" destOrd="3" presId="urn:microsoft.com/office/officeart/2005/8/layout/vList6"/>
    <dgm:cxn modelId="{B731CFB5-8B82-4664-AE10-4CEF8ACC5EC9}" type="presOf" srcId="{5D46F1F5-FE30-4E3D-97C8-461CB737340D}" destId="{7F867B0D-1271-4CF2-B73B-E237F359A218}" srcOrd="0" destOrd="0" presId="urn:microsoft.com/office/officeart/2005/8/layout/vList6"/>
    <dgm:cxn modelId="{60445877-D1E3-4F36-AD9E-6E45E2C12335}" srcId="{C85A9886-CA32-4DF3-BB44-AC5C2AEF3906}" destId="{033301E6-D598-4B9A-93B8-02A6E54A0E5C}" srcOrd="0" destOrd="0" parTransId="{03EBD9F6-5672-4E58-8511-F444639FE628}" sibTransId="{A64C1F61-13BD-4EA5-BEE7-5A3FCD5C94A5}"/>
    <dgm:cxn modelId="{AC4B2DE3-9BF4-435E-A2DE-25A2D6741C1E}" srcId="{A093A11C-42B1-40A7-9CD4-07CD086F30C0}" destId="{C85A9886-CA32-4DF3-BB44-AC5C2AEF3906}" srcOrd="3" destOrd="0" parTransId="{4D938096-3E0B-4058-A6B9-9E4314D3461F}" sibTransId="{B525E642-FD99-4305-83E5-5353B71A54C6}"/>
    <dgm:cxn modelId="{3E4C39E4-10D7-4A16-94D2-2E9362180C1F}" type="presOf" srcId="{FA30ABBB-E010-40F6-AA2A-3B63FC1C1108}" destId="{7F867B0D-1271-4CF2-B73B-E237F359A218}" srcOrd="0" destOrd="2" presId="urn:microsoft.com/office/officeart/2005/8/layout/vList6"/>
    <dgm:cxn modelId="{370EDC68-46B6-4A7A-A66E-A36BF2F3A457}" srcId="{093B9715-661D-4300-9FEB-21D5B472F530}" destId="{FDE7A464-ABE7-4275-B781-C3E1A5CBFDAC}" srcOrd="1" destOrd="0" parTransId="{9014E471-AE5B-4DC9-ABE6-9B5356251340}" sibTransId="{5D5232B2-85D3-431C-8A2C-0A2A5B2A7F69}"/>
    <dgm:cxn modelId="{EB83E310-55E3-454A-B3E0-E54FFCCAF16B}" type="presOf" srcId="{093B9715-661D-4300-9FEB-21D5B472F530}" destId="{FC0EA2FA-D572-41E0-BC0F-72A0B1127DB4}" srcOrd="0" destOrd="0" presId="urn:microsoft.com/office/officeart/2005/8/layout/vList6"/>
    <dgm:cxn modelId="{975281A2-8EA2-43AE-9E15-819883B21223}" type="presOf" srcId="{15537AC8-64C1-4549-9C0E-1193E054FF5F}" destId="{F12D1441-D2B3-4DFB-99B6-F477E5D3EFFD}" srcOrd="0" destOrd="0" presId="urn:microsoft.com/office/officeart/2005/8/layout/vList6"/>
    <dgm:cxn modelId="{F6DDD4E8-6346-4300-9791-8947EF4BF62F}" srcId="{821878FA-C4CA-41CC-BCF1-90EB1BEB1AE2}" destId="{5F0BDD2B-2351-4596-AD78-C909C263EC62}" srcOrd="2" destOrd="0" parTransId="{449EF8B1-6971-4A98-BC2B-F77BBDA9F3D1}" sibTransId="{F7E13D52-64EF-43B3-A134-96C52F152794}"/>
    <dgm:cxn modelId="{6064B73E-F5A0-4A38-A83A-85735FCB42A4}" srcId="{821878FA-C4CA-41CC-BCF1-90EB1BEB1AE2}" destId="{447E6989-55FE-4104-948E-48DBCC108799}" srcOrd="1" destOrd="0" parTransId="{D9D72676-D7F1-484B-9F3D-7CE4229A245B}" sibTransId="{BC03E225-F098-465F-8331-803CAF7BC62D}"/>
    <dgm:cxn modelId="{848E0BE3-6B38-4F17-9F1A-B581015B7F56}" srcId="{15537AC8-64C1-4549-9C0E-1193E054FF5F}" destId="{FCFEE9CA-3D24-4AB3-B0F6-2021A196D5C4}" srcOrd="0" destOrd="0" parTransId="{63A849C4-D888-4038-9649-2FADA3502CFD}" sibTransId="{C3E0BC18-2179-40DB-9212-FF86BBAA4969}"/>
    <dgm:cxn modelId="{81BF2898-5810-4237-8AEC-83C0BB544966}" type="presOf" srcId="{C85A9886-CA32-4DF3-BB44-AC5C2AEF3906}" destId="{A2BC6827-80E3-4C43-9E59-A69AA400EBC8}" srcOrd="0" destOrd="0" presId="urn:microsoft.com/office/officeart/2005/8/layout/vList6"/>
    <dgm:cxn modelId="{85738FB3-9132-4029-B430-5C16EF90E23B}" srcId="{821878FA-C4CA-41CC-BCF1-90EB1BEB1AE2}" destId="{5E540796-6CF7-4508-B066-083919F12F2F}" srcOrd="0" destOrd="0" parTransId="{A6FDEE0F-4190-48D7-9D20-F267D3FF5FBE}" sibTransId="{10C53845-87BB-4153-8E26-1BAB7652D17F}"/>
    <dgm:cxn modelId="{D77B26FA-4BD4-4A23-B532-D9B3D6D92DBD}" srcId="{093B9715-661D-4300-9FEB-21D5B472F530}" destId="{5D46F1F5-FE30-4E3D-97C8-461CB737340D}" srcOrd="0" destOrd="0" parTransId="{A1696E75-260B-41F1-A2FF-340645C88440}" sibTransId="{B3D2A812-FC07-416E-A5DC-0E174B01E8F1}"/>
    <dgm:cxn modelId="{7E266B10-4378-48EE-99D0-C8E79B89EFCF}" type="presOf" srcId="{FDE7A464-ABE7-4275-B781-C3E1A5CBFDAC}" destId="{7F867B0D-1271-4CF2-B73B-E237F359A218}" srcOrd="0" destOrd="1" presId="urn:microsoft.com/office/officeart/2005/8/layout/vList6"/>
    <dgm:cxn modelId="{59609C14-B778-4284-B1E1-BCB2B2B33872}" type="presOf" srcId="{447E6989-55FE-4104-948E-48DBCC108799}" destId="{325DB2F5-F6EB-4C10-BBD0-C75CE9989509}" srcOrd="0" destOrd="1" presId="urn:microsoft.com/office/officeart/2005/8/layout/vList6"/>
    <dgm:cxn modelId="{43B14627-083F-4500-A41B-12D210A4BC0D}" type="presOf" srcId="{5E540796-6CF7-4508-B066-083919F12F2F}" destId="{325DB2F5-F6EB-4C10-BBD0-C75CE9989509}" srcOrd="0" destOrd="0" presId="urn:microsoft.com/office/officeart/2005/8/layout/vList6"/>
    <dgm:cxn modelId="{A96142DE-F07A-4484-AED0-5B2A9CCEC223}" type="presOf" srcId="{5F0BDD2B-2351-4596-AD78-C909C263EC62}" destId="{325DB2F5-F6EB-4C10-BBD0-C75CE9989509}" srcOrd="0" destOrd="2" presId="urn:microsoft.com/office/officeart/2005/8/layout/vList6"/>
    <dgm:cxn modelId="{F1F4B1DC-E910-481A-9339-92BB34A17240}" type="presOf" srcId="{033301E6-D598-4B9A-93B8-02A6E54A0E5C}" destId="{35D74579-DD88-42AB-B0FA-791208884489}" srcOrd="0" destOrd="0" presId="urn:microsoft.com/office/officeart/2005/8/layout/vList6"/>
    <dgm:cxn modelId="{1068A87D-845B-426A-85BD-980AF8E06EFF}" type="presOf" srcId="{821878FA-C4CA-41CC-BCF1-90EB1BEB1AE2}" destId="{C6B19D8C-273F-4BD9-A8F6-098718D9E046}" srcOrd="0" destOrd="0" presId="urn:microsoft.com/office/officeart/2005/8/layout/vList6"/>
    <dgm:cxn modelId="{C9E02381-A66A-4D1F-B5D8-2C0DC39A8B2D}" srcId="{093B9715-661D-4300-9FEB-21D5B472F530}" destId="{FA30ABBB-E010-40F6-AA2A-3B63FC1C1108}" srcOrd="2" destOrd="0" parTransId="{3B793FFF-2293-445D-BEEB-03023EBF83A1}" sibTransId="{2A3740F4-E4F9-48BF-9571-FCDBE638E360}"/>
    <dgm:cxn modelId="{259DCD49-56B7-43A4-B0A2-FB654ED09607}" srcId="{A093A11C-42B1-40A7-9CD4-07CD086F30C0}" destId="{093B9715-661D-4300-9FEB-21D5B472F530}" srcOrd="1" destOrd="0" parTransId="{F9BFE6A1-7AB8-48DB-9B4A-6713E255124E}" sibTransId="{94CFF10C-E0B9-40F0-ACCD-70C8DEFCA01F}"/>
    <dgm:cxn modelId="{580C9732-2035-43F5-8474-7DB25536953B}" srcId="{093B9715-661D-4300-9FEB-21D5B472F530}" destId="{BAE5D950-8340-40F8-BA91-649BCDCB2B68}" srcOrd="3" destOrd="0" parTransId="{E3154845-35E9-4A46-B142-37D529B73C72}" sibTransId="{2A35FD6C-3B5A-4E1D-9AA3-EDE6425077D2}"/>
    <dgm:cxn modelId="{D5AE8292-D9BB-425F-9949-033EB6B50D2F}" type="presOf" srcId="{FCFEE9CA-3D24-4AB3-B0F6-2021A196D5C4}" destId="{EF606562-BF7B-40A3-A8AF-0542D578F60E}" srcOrd="0" destOrd="0" presId="urn:microsoft.com/office/officeart/2005/8/layout/vList6"/>
    <dgm:cxn modelId="{EB15FDEA-9BF9-4A5B-8078-5C13D834A73F}" type="presOf" srcId="{A093A11C-42B1-40A7-9CD4-07CD086F30C0}" destId="{EB5ED458-02B7-4DE6-ADF8-66E6AE5E8FA9}" srcOrd="0" destOrd="0" presId="urn:microsoft.com/office/officeart/2005/8/layout/vList6"/>
    <dgm:cxn modelId="{FE732EF3-BE99-4DF0-A300-8010A41CE27F}" srcId="{A093A11C-42B1-40A7-9CD4-07CD086F30C0}" destId="{15537AC8-64C1-4549-9C0E-1193E054FF5F}" srcOrd="0" destOrd="0" parTransId="{56D7E8C8-63CC-4F0D-AD6F-1F7DD81AD5F1}" sibTransId="{F953B024-0B84-44AA-A126-1164F682245F}"/>
    <dgm:cxn modelId="{E17679A6-E0AD-4649-BA86-39FE99724957}" type="presParOf" srcId="{EB5ED458-02B7-4DE6-ADF8-66E6AE5E8FA9}" destId="{F8DD3E96-5C1A-434C-BC53-C69D03D48755}" srcOrd="0" destOrd="0" presId="urn:microsoft.com/office/officeart/2005/8/layout/vList6"/>
    <dgm:cxn modelId="{3842437A-0CAA-4FD9-B163-1C2445CB61FD}" type="presParOf" srcId="{F8DD3E96-5C1A-434C-BC53-C69D03D48755}" destId="{F12D1441-D2B3-4DFB-99B6-F477E5D3EFFD}" srcOrd="0" destOrd="0" presId="urn:microsoft.com/office/officeart/2005/8/layout/vList6"/>
    <dgm:cxn modelId="{4A6AE3D6-F4DC-4280-8A26-4FD390327071}" type="presParOf" srcId="{F8DD3E96-5C1A-434C-BC53-C69D03D48755}" destId="{EF606562-BF7B-40A3-A8AF-0542D578F60E}" srcOrd="1" destOrd="0" presId="urn:microsoft.com/office/officeart/2005/8/layout/vList6"/>
    <dgm:cxn modelId="{8FBA2C80-C99A-4EAB-A230-00870308DB61}" type="presParOf" srcId="{EB5ED458-02B7-4DE6-ADF8-66E6AE5E8FA9}" destId="{DDE98067-73C9-4DB6-B87C-EB31C326768D}" srcOrd="1" destOrd="0" presId="urn:microsoft.com/office/officeart/2005/8/layout/vList6"/>
    <dgm:cxn modelId="{4C960E39-FA4E-4398-A1CF-C03FF5A21CB8}" type="presParOf" srcId="{EB5ED458-02B7-4DE6-ADF8-66E6AE5E8FA9}" destId="{D94974F9-1AD1-4BF5-BE39-63049C63747F}" srcOrd="2" destOrd="0" presId="urn:microsoft.com/office/officeart/2005/8/layout/vList6"/>
    <dgm:cxn modelId="{B98B4424-0A3A-456B-84C5-12965E089538}" type="presParOf" srcId="{D94974F9-1AD1-4BF5-BE39-63049C63747F}" destId="{FC0EA2FA-D572-41E0-BC0F-72A0B1127DB4}" srcOrd="0" destOrd="0" presId="urn:microsoft.com/office/officeart/2005/8/layout/vList6"/>
    <dgm:cxn modelId="{355FB3B6-A89D-44D6-9C6E-33BD20BB53AC}" type="presParOf" srcId="{D94974F9-1AD1-4BF5-BE39-63049C63747F}" destId="{7F867B0D-1271-4CF2-B73B-E237F359A218}" srcOrd="1" destOrd="0" presId="urn:microsoft.com/office/officeart/2005/8/layout/vList6"/>
    <dgm:cxn modelId="{45E1D06A-82D0-4C3E-81B4-76C48EF394DD}" type="presParOf" srcId="{EB5ED458-02B7-4DE6-ADF8-66E6AE5E8FA9}" destId="{7B91C6F6-A1E5-4C2C-82D0-809413C5E3BD}" srcOrd="3" destOrd="0" presId="urn:microsoft.com/office/officeart/2005/8/layout/vList6"/>
    <dgm:cxn modelId="{2408AA14-AA90-4B4D-8F23-E07F561D8BAA}" type="presParOf" srcId="{EB5ED458-02B7-4DE6-ADF8-66E6AE5E8FA9}" destId="{9FF64807-6C6E-4C27-AFEF-26A5FEF4C8AB}" srcOrd="4" destOrd="0" presId="urn:microsoft.com/office/officeart/2005/8/layout/vList6"/>
    <dgm:cxn modelId="{4018F510-2B07-4103-92EA-712ED84632C2}" type="presParOf" srcId="{9FF64807-6C6E-4C27-AFEF-26A5FEF4C8AB}" destId="{C6B19D8C-273F-4BD9-A8F6-098718D9E046}" srcOrd="0" destOrd="0" presId="urn:microsoft.com/office/officeart/2005/8/layout/vList6"/>
    <dgm:cxn modelId="{EC0B3A09-B536-439A-A776-F0E9CEE0A39C}" type="presParOf" srcId="{9FF64807-6C6E-4C27-AFEF-26A5FEF4C8AB}" destId="{325DB2F5-F6EB-4C10-BBD0-C75CE9989509}" srcOrd="1" destOrd="0" presId="urn:microsoft.com/office/officeart/2005/8/layout/vList6"/>
    <dgm:cxn modelId="{F7908048-C9DF-411F-8895-44C7C3C0B4CA}" type="presParOf" srcId="{EB5ED458-02B7-4DE6-ADF8-66E6AE5E8FA9}" destId="{8C481CFD-0DC9-493A-BD8E-87150E1BD674}" srcOrd="5" destOrd="0" presId="urn:microsoft.com/office/officeart/2005/8/layout/vList6"/>
    <dgm:cxn modelId="{425138D3-D8A2-43AA-B124-7361946BD8B9}" type="presParOf" srcId="{EB5ED458-02B7-4DE6-ADF8-66E6AE5E8FA9}" destId="{43439B1D-6B0F-453B-96F8-93E8F4F90862}" srcOrd="6" destOrd="0" presId="urn:microsoft.com/office/officeart/2005/8/layout/vList6"/>
    <dgm:cxn modelId="{C4F38F4A-0E98-4CCF-B15B-A2ABD0F071FC}" type="presParOf" srcId="{43439B1D-6B0F-453B-96F8-93E8F4F90862}" destId="{A2BC6827-80E3-4C43-9E59-A69AA400EBC8}" srcOrd="0" destOrd="0" presId="urn:microsoft.com/office/officeart/2005/8/layout/vList6"/>
    <dgm:cxn modelId="{A816C18D-A233-4B3E-A7C7-347FEF69F91C}" type="presParOf" srcId="{43439B1D-6B0F-453B-96F8-93E8F4F90862}" destId="{35D74579-DD88-42AB-B0FA-79120888448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3D01DB-D714-44FB-8E23-22A7E06D4401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149ED35-ADE3-4CBB-B72B-B88B4D72B2A6}">
      <dgm:prSet phldrT="[Текст]" custT="1"/>
      <dgm:spPr/>
      <dgm:t>
        <a:bodyPr/>
        <a:lstStyle/>
        <a:p>
          <a:r>
            <a:rPr lang="uk-UA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кваліфікації </a:t>
          </a:r>
        </a:p>
      </dgm:t>
    </dgm:pt>
    <dgm:pt modelId="{21F2DB26-BD36-49B0-A4E7-FC1AAB768EAE}" type="parTrans" cxnId="{3A682C95-DFAB-4837-A81B-FAAEEDCE892D}">
      <dgm:prSet/>
      <dgm:spPr/>
      <dgm:t>
        <a:bodyPr/>
        <a:lstStyle/>
        <a:p>
          <a:endParaRPr lang="uk-UA"/>
        </a:p>
      </dgm:t>
    </dgm:pt>
    <dgm:pt modelId="{C34C660F-F1DE-45C2-A904-D3094E8B0C0F}" type="sibTrans" cxnId="{3A682C95-DFAB-4837-A81B-FAAEEDCE892D}">
      <dgm:prSet/>
      <dgm:spPr/>
      <dgm:t>
        <a:bodyPr/>
        <a:lstStyle/>
        <a:p>
          <a:endParaRPr lang="uk-UA"/>
        </a:p>
      </dgm:t>
    </dgm:pt>
    <dgm:pt modelId="{CAFDC22A-0DE2-4128-8C4D-29A5E2BFD6F8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обов'язкове щорічне підвищення кваліфікації та проведення атестації не рідше ніж один раз на 5 років</a:t>
          </a:r>
        </a:p>
      </dgm:t>
    </dgm:pt>
    <dgm:pt modelId="{3586A5FB-CC8B-45DC-BED7-8481A614F46F}" type="parTrans" cxnId="{84DF4EBB-353E-49D6-A002-5C6C33DD4F63}">
      <dgm:prSet custT="1"/>
      <dgm:spPr/>
      <dgm:t>
        <a:bodyPr/>
        <a:lstStyle/>
        <a:p>
          <a:endParaRPr lang="uk-UA" sz="7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CADFE4-B00D-49D0-BB07-0F4942546F8E}" type="sibTrans" cxnId="{84DF4EBB-353E-49D6-A002-5C6C33DD4F63}">
      <dgm:prSet/>
      <dgm:spPr/>
      <dgm:t>
        <a:bodyPr/>
        <a:lstStyle/>
        <a:p>
          <a:endParaRPr lang="uk-UA"/>
        </a:p>
      </dgm:t>
    </dgm:pt>
    <dgm:pt modelId="{B96A8B89-F073-4FB0-BBBA-A9CB29C1665E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оволодіння професійними </a:t>
          </a:r>
          <a:r>
            <a:rPr lang="uk-UA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компетентностями</a:t>
          </a:r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відповідно до кваліфікаційних категорій </a:t>
          </a:r>
        </a:p>
      </dgm:t>
    </dgm:pt>
    <dgm:pt modelId="{D14FE444-5957-404B-ADA7-0F6667B18664}" type="parTrans" cxnId="{4C1C7EFA-EA64-4E47-AD01-470B5F1FF04E}">
      <dgm:prSet custT="1"/>
      <dgm:spPr/>
      <dgm:t>
        <a:bodyPr/>
        <a:lstStyle/>
        <a:p>
          <a:endParaRPr lang="uk-UA" sz="7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F57D8E-C746-403E-B669-7EF5A1769A6D}" type="sibTrans" cxnId="{4C1C7EFA-EA64-4E47-AD01-470B5F1FF04E}">
      <dgm:prSet/>
      <dgm:spPr/>
      <dgm:t>
        <a:bodyPr/>
        <a:lstStyle/>
        <a:p>
          <a:endParaRPr lang="uk-UA"/>
        </a:p>
      </dgm:t>
    </dgm:pt>
    <dgm:pt modelId="{201E79BF-E28F-4C4C-8A66-191F143F88EE}" type="pres">
      <dgm:prSet presAssocID="{4A3D01DB-D714-44FB-8E23-22A7E06D44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65D06A-9C4A-4F3A-B7B0-CFF97CA15D10}" type="pres">
      <dgm:prSet presAssocID="{F149ED35-ADE3-4CBB-B72B-B88B4D72B2A6}" presName="root1" presStyleCnt="0"/>
      <dgm:spPr/>
    </dgm:pt>
    <dgm:pt modelId="{1243A6C6-4AC9-4735-A1D2-99A70AD019CD}" type="pres">
      <dgm:prSet presAssocID="{F149ED35-ADE3-4CBB-B72B-B88B4D72B2A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3BC283-8AE3-4089-8CD9-4D222E6D9719}" type="pres">
      <dgm:prSet presAssocID="{F149ED35-ADE3-4CBB-B72B-B88B4D72B2A6}" presName="level2hierChild" presStyleCnt="0"/>
      <dgm:spPr/>
    </dgm:pt>
    <dgm:pt modelId="{71E16497-CB8F-4867-A418-479357900F26}" type="pres">
      <dgm:prSet presAssocID="{3586A5FB-CC8B-45DC-BED7-8481A614F46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3E1B8FFE-E534-4E91-A755-1D7EB344E465}" type="pres">
      <dgm:prSet presAssocID="{3586A5FB-CC8B-45DC-BED7-8481A614F46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EB7F249-C214-4C0E-9834-7224993998FA}" type="pres">
      <dgm:prSet presAssocID="{CAFDC22A-0DE2-4128-8C4D-29A5E2BFD6F8}" presName="root2" presStyleCnt="0"/>
      <dgm:spPr/>
    </dgm:pt>
    <dgm:pt modelId="{D77DEBEB-7A44-4669-A8A8-3C75AC924BAD}" type="pres">
      <dgm:prSet presAssocID="{CAFDC22A-0DE2-4128-8C4D-29A5E2BFD6F8}" presName="LevelTwoTextNode" presStyleLbl="node2" presStyleIdx="0" presStyleCnt="2" custScaleX="3207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72E375-4268-433B-9D52-CBCDA7335D86}" type="pres">
      <dgm:prSet presAssocID="{CAFDC22A-0DE2-4128-8C4D-29A5E2BFD6F8}" presName="level3hierChild" presStyleCnt="0"/>
      <dgm:spPr/>
    </dgm:pt>
    <dgm:pt modelId="{4D7CFF8B-014A-44AC-B85C-B71E394C4239}" type="pres">
      <dgm:prSet presAssocID="{D14FE444-5957-404B-ADA7-0F6667B1866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FF5E8BF-8A1C-4C0B-B6BB-360292313C29}" type="pres">
      <dgm:prSet presAssocID="{D14FE444-5957-404B-ADA7-0F6667B1866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999CFAF-027E-4BC6-8D9A-FCF1A0F74E21}" type="pres">
      <dgm:prSet presAssocID="{B96A8B89-F073-4FB0-BBBA-A9CB29C1665E}" presName="root2" presStyleCnt="0"/>
      <dgm:spPr/>
    </dgm:pt>
    <dgm:pt modelId="{A1F949DC-6A7D-4A5E-BD62-5E245CB6135B}" type="pres">
      <dgm:prSet presAssocID="{B96A8B89-F073-4FB0-BBBA-A9CB29C1665E}" presName="LevelTwoTextNode" presStyleLbl="node2" presStyleIdx="1" presStyleCnt="2" custScaleX="318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4DDD1F-F730-43B6-BB98-71760961B7F2}" type="pres">
      <dgm:prSet presAssocID="{B96A8B89-F073-4FB0-BBBA-A9CB29C1665E}" presName="level3hierChild" presStyleCnt="0"/>
      <dgm:spPr/>
    </dgm:pt>
  </dgm:ptLst>
  <dgm:cxnLst>
    <dgm:cxn modelId="{B3191991-F6E1-41B9-A573-C2FFC50DA13A}" type="presOf" srcId="{CAFDC22A-0DE2-4128-8C4D-29A5E2BFD6F8}" destId="{D77DEBEB-7A44-4669-A8A8-3C75AC924BAD}" srcOrd="0" destOrd="0" presId="urn:microsoft.com/office/officeart/2008/layout/HorizontalMultiLevelHierarchy"/>
    <dgm:cxn modelId="{3A682C95-DFAB-4837-A81B-FAAEEDCE892D}" srcId="{4A3D01DB-D714-44FB-8E23-22A7E06D4401}" destId="{F149ED35-ADE3-4CBB-B72B-B88B4D72B2A6}" srcOrd="0" destOrd="0" parTransId="{21F2DB26-BD36-49B0-A4E7-FC1AAB768EAE}" sibTransId="{C34C660F-F1DE-45C2-A904-D3094E8B0C0F}"/>
    <dgm:cxn modelId="{7F839D84-E691-4D76-AD3C-BD64C4796328}" type="presOf" srcId="{D14FE444-5957-404B-ADA7-0F6667B18664}" destId="{3FF5E8BF-8A1C-4C0B-B6BB-360292313C29}" srcOrd="1" destOrd="0" presId="urn:microsoft.com/office/officeart/2008/layout/HorizontalMultiLevelHierarchy"/>
    <dgm:cxn modelId="{4F86510E-1F65-4163-9CA3-9B02824A970D}" type="presOf" srcId="{B96A8B89-F073-4FB0-BBBA-A9CB29C1665E}" destId="{A1F949DC-6A7D-4A5E-BD62-5E245CB6135B}" srcOrd="0" destOrd="0" presId="urn:microsoft.com/office/officeart/2008/layout/HorizontalMultiLevelHierarchy"/>
    <dgm:cxn modelId="{B5E74DDE-87A3-4258-A714-1CBFB80F0A24}" type="presOf" srcId="{3586A5FB-CC8B-45DC-BED7-8481A614F46F}" destId="{3E1B8FFE-E534-4E91-A755-1D7EB344E465}" srcOrd="1" destOrd="0" presId="urn:microsoft.com/office/officeart/2008/layout/HorizontalMultiLevelHierarchy"/>
    <dgm:cxn modelId="{4C1C7EFA-EA64-4E47-AD01-470B5F1FF04E}" srcId="{F149ED35-ADE3-4CBB-B72B-B88B4D72B2A6}" destId="{B96A8B89-F073-4FB0-BBBA-A9CB29C1665E}" srcOrd="1" destOrd="0" parTransId="{D14FE444-5957-404B-ADA7-0F6667B18664}" sibTransId="{6EF57D8E-C746-403E-B669-7EF5A1769A6D}"/>
    <dgm:cxn modelId="{0EBEC276-1C10-412A-A044-4799FF27CD03}" type="presOf" srcId="{4A3D01DB-D714-44FB-8E23-22A7E06D4401}" destId="{201E79BF-E28F-4C4C-8A66-191F143F88EE}" srcOrd="0" destOrd="0" presId="urn:microsoft.com/office/officeart/2008/layout/HorizontalMultiLevelHierarchy"/>
    <dgm:cxn modelId="{60A1793C-94F0-47EE-8875-7EB21A805BD2}" type="presOf" srcId="{D14FE444-5957-404B-ADA7-0F6667B18664}" destId="{4D7CFF8B-014A-44AC-B85C-B71E394C4239}" srcOrd="0" destOrd="0" presId="urn:microsoft.com/office/officeart/2008/layout/HorizontalMultiLevelHierarchy"/>
    <dgm:cxn modelId="{08B06447-B51D-41EA-B339-6365FB6A2CF7}" type="presOf" srcId="{3586A5FB-CC8B-45DC-BED7-8481A614F46F}" destId="{71E16497-CB8F-4867-A418-479357900F26}" srcOrd="0" destOrd="0" presId="urn:microsoft.com/office/officeart/2008/layout/HorizontalMultiLevelHierarchy"/>
    <dgm:cxn modelId="{84DF4EBB-353E-49D6-A002-5C6C33DD4F63}" srcId="{F149ED35-ADE3-4CBB-B72B-B88B4D72B2A6}" destId="{CAFDC22A-0DE2-4128-8C4D-29A5E2BFD6F8}" srcOrd="0" destOrd="0" parTransId="{3586A5FB-CC8B-45DC-BED7-8481A614F46F}" sibTransId="{7CCADFE4-B00D-49D0-BB07-0F4942546F8E}"/>
    <dgm:cxn modelId="{36F32D97-4E39-4D4F-B458-B4B31762D3D4}" type="presOf" srcId="{F149ED35-ADE3-4CBB-B72B-B88B4D72B2A6}" destId="{1243A6C6-4AC9-4735-A1D2-99A70AD019CD}" srcOrd="0" destOrd="0" presId="urn:microsoft.com/office/officeart/2008/layout/HorizontalMultiLevelHierarchy"/>
    <dgm:cxn modelId="{DE0A9609-499F-4FF5-AB2C-7DB6338A6D83}" type="presParOf" srcId="{201E79BF-E28F-4C4C-8A66-191F143F88EE}" destId="{6965D06A-9C4A-4F3A-B7B0-CFF97CA15D10}" srcOrd="0" destOrd="0" presId="urn:microsoft.com/office/officeart/2008/layout/HorizontalMultiLevelHierarchy"/>
    <dgm:cxn modelId="{5A899E8E-F793-4E55-8844-0EC8F9BF8BD8}" type="presParOf" srcId="{6965D06A-9C4A-4F3A-B7B0-CFF97CA15D10}" destId="{1243A6C6-4AC9-4735-A1D2-99A70AD019CD}" srcOrd="0" destOrd="0" presId="urn:microsoft.com/office/officeart/2008/layout/HorizontalMultiLevelHierarchy"/>
    <dgm:cxn modelId="{C4529903-D164-43E6-9384-BF63A56A73DA}" type="presParOf" srcId="{6965D06A-9C4A-4F3A-B7B0-CFF97CA15D10}" destId="{6E3BC283-8AE3-4089-8CD9-4D222E6D9719}" srcOrd="1" destOrd="0" presId="urn:microsoft.com/office/officeart/2008/layout/HorizontalMultiLevelHierarchy"/>
    <dgm:cxn modelId="{63E495BB-AAD0-4F3F-940C-1CD43ABD6BF4}" type="presParOf" srcId="{6E3BC283-8AE3-4089-8CD9-4D222E6D9719}" destId="{71E16497-CB8F-4867-A418-479357900F26}" srcOrd="0" destOrd="0" presId="urn:microsoft.com/office/officeart/2008/layout/HorizontalMultiLevelHierarchy"/>
    <dgm:cxn modelId="{B4004D3D-D760-4B0B-B39C-5F64D83C18C7}" type="presParOf" srcId="{71E16497-CB8F-4867-A418-479357900F26}" destId="{3E1B8FFE-E534-4E91-A755-1D7EB344E465}" srcOrd="0" destOrd="0" presId="urn:microsoft.com/office/officeart/2008/layout/HorizontalMultiLevelHierarchy"/>
    <dgm:cxn modelId="{D2998070-A2DA-44E9-AC12-6E2DE74D6F61}" type="presParOf" srcId="{6E3BC283-8AE3-4089-8CD9-4D222E6D9719}" destId="{EEB7F249-C214-4C0E-9834-7224993998FA}" srcOrd="1" destOrd="0" presId="urn:microsoft.com/office/officeart/2008/layout/HorizontalMultiLevelHierarchy"/>
    <dgm:cxn modelId="{01E21D70-5349-48BB-929C-79AA8E862C12}" type="presParOf" srcId="{EEB7F249-C214-4C0E-9834-7224993998FA}" destId="{D77DEBEB-7A44-4669-A8A8-3C75AC924BAD}" srcOrd="0" destOrd="0" presId="urn:microsoft.com/office/officeart/2008/layout/HorizontalMultiLevelHierarchy"/>
    <dgm:cxn modelId="{AD3694F9-1011-4A03-96D9-12E51E34171D}" type="presParOf" srcId="{EEB7F249-C214-4C0E-9834-7224993998FA}" destId="{5272E375-4268-433B-9D52-CBCDA7335D86}" srcOrd="1" destOrd="0" presId="urn:microsoft.com/office/officeart/2008/layout/HorizontalMultiLevelHierarchy"/>
    <dgm:cxn modelId="{F48370DA-41F0-4F23-8956-430B07054D13}" type="presParOf" srcId="{6E3BC283-8AE3-4089-8CD9-4D222E6D9719}" destId="{4D7CFF8B-014A-44AC-B85C-B71E394C4239}" srcOrd="2" destOrd="0" presId="urn:microsoft.com/office/officeart/2008/layout/HorizontalMultiLevelHierarchy"/>
    <dgm:cxn modelId="{C39849B9-A6A0-4720-A438-A30DA66BE58C}" type="presParOf" srcId="{4D7CFF8B-014A-44AC-B85C-B71E394C4239}" destId="{3FF5E8BF-8A1C-4C0B-B6BB-360292313C29}" srcOrd="0" destOrd="0" presId="urn:microsoft.com/office/officeart/2008/layout/HorizontalMultiLevelHierarchy"/>
    <dgm:cxn modelId="{AB4FDA59-38DC-4AA8-912B-54977F567590}" type="presParOf" srcId="{6E3BC283-8AE3-4089-8CD9-4D222E6D9719}" destId="{0999CFAF-027E-4BC6-8D9A-FCF1A0F74E21}" srcOrd="3" destOrd="0" presId="urn:microsoft.com/office/officeart/2008/layout/HorizontalMultiLevelHierarchy"/>
    <dgm:cxn modelId="{799D747B-A7AD-4262-B5AE-EFC0147EE391}" type="presParOf" srcId="{0999CFAF-027E-4BC6-8D9A-FCF1A0F74E21}" destId="{A1F949DC-6A7D-4A5E-BD62-5E245CB6135B}" srcOrd="0" destOrd="0" presId="urn:microsoft.com/office/officeart/2008/layout/HorizontalMultiLevelHierarchy"/>
    <dgm:cxn modelId="{56C13C6E-2B97-44C2-8490-B24CB08AA5E7}" type="presParOf" srcId="{0999CFAF-027E-4BC6-8D9A-FCF1A0F74E21}" destId="{2B4DDD1F-F730-43B6-BB98-71760961B7F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FC0C3C-FFC8-4DFE-BFC0-39EAE83D82D5}" type="doc">
      <dgm:prSet loTypeId="urn:microsoft.com/office/officeart/2008/layout/VerticalCurved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837EBE07-A8DE-44E7-AF26-9A9CC5460EEE}">
      <dgm:prSet phldrT="[Текст]" custT="1"/>
      <dgm:spPr/>
      <dgm:t>
        <a:bodyPr/>
        <a:lstStyle/>
        <a:p>
          <a:r>
            <a:rPr lang="uk-UA" sz="2000" b="1" u="none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Конституція України</a:t>
          </a:r>
          <a:endParaRPr lang="uk-UA" sz="2000" b="1" u="none" dirty="0">
            <a:solidFill>
              <a:srgbClr val="FFFF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5EB36-F218-4846-98AF-CC335B7834D2}" type="parTrans" cxnId="{6C42FB65-A577-4018-BF2E-D81003C6860C}">
      <dgm:prSet/>
      <dgm:spPr/>
      <dgm:t>
        <a:bodyPr/>
        <a:lstStyle/>
        <a:p>
          <a:endParaRPr lang="uk-UA"/>
        </a:p>
      </dgm:t>
    </dgm:pt>
    <dgm:pt modelId="{06CF9090-5D40-4866-9BEB-BC189C074854}" type="sibTrans" cxnId="{6C42FB65-A577-4018-BF2E-D81003C6860C}">
      <dgm:prSet/>
      <dgm:spPr/>
      <dgm:t>
        <a:bodyPr/>
        <a:lstStyle/>
        <a:p>
          <a:endParaRPr lang="uk-UA" sz="2400" b="1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BAEF4-F7EF-40F7-B6C4-03A68E0C3226}">
      <dgm:prSet custT="1"/>
      <dgm:spPr/>
      <dgm:t>
        <a:bodyPr/>
        <a:lstStyle/>
        <a:p>
          <a:r>
            <a:rPr lang="uk-UA" sz="2000" b="1" u="none">
              <a:latin typeface="Times New Roman" panose="02020603050405020304" pitchFamily="18" charset="0"/>
              <a:cs typeface="Times New Roman" panose="02020603050405020304" pitchFamily="18" charset="0"/>
            </a:rPr>
            <a:t>Концепція розвитку педагогічної освіти</a:t>
          </a:r>
          <a:endParaRPr lang="uk-UA" sz="20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01D7A1-C29C-4639-BA41-CC3B2481B10E}" type="parTrans" cxnId="{8D9CA78A-9393-41D4-ABA5-0C545E1FC6FB}">
      <dgm:prSet/>
      <dgm:spPr/>
      <dgm:t>
        <a:bodyPr/>
        <a:lstStyle/>
        <a:p>
          <a:endParaRPr lang="uk-UA"/>
        </a:p>
      </dgm:t>
    </dgm:pt>
    <dgm:pt modelId="{88601B13-DCAA-441C-BA8F-48A80AD19E0A}" type="sibTrans" cxnId="{8D9CA78A-9393-41D4-ABA5-0C545E1FC6FB}">
      <dgm:prSet/>
      <dgm:spPr/>
      <dgm:t>
        <a:bodyPr/>
        <a:lstStyle/>
        <a:p>
          <a:endParaRPr lang="uk-UA"/>
        </a:p>
      </dgm:t>
    </dgm:pt>
    <dgm:pt modelId="{BABE27BC-507A-49A8-8906-78D8AB63D80C}">
      <dgm:prSet custT="1"/>
      <dgm:spPr/>
      <dgm:t>
        <a:bodyPr/>
        <a:lstStyle/>
        <a:p>
          <a:r>
            <a:rPr lang="uk-UA" sz="20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 України «Про освіту» та Закон України «Про повну загальну середню освіту»</a:t>
          </a:r>
        </a:p>
      </dgm:t>
    </dgm:pt>
    <dgm:pt modelId="{A3B830CF-C3F9-4748-AABE-E7D9280510F9}" type="parTrans" cxnId="{4FCD114C-8A14-4BDB-9251-0F04941435DF}">
      <dgm:prSet/>
      <dgm:spPr/>
      <dgm:t>
        <a:bodyPr/>
        <a:lstStyle/>
        <a:p>
          <a:endParaRPr lang="uk-UA"/>
        </a:p>
      </dgm:t>
    </dgm:pt>
    <dgm:pt modelId="{1A109CDD-9430-48CC-AEB4-DBD1FE55648D}" type="sibTrans" cxnId="{4FCD114C-8A14-4BDB-9251-0F04941435DF}">
      <dgm:prSet/>
      <dgm:spPr/>
      <dgm:t>
        <a:bodyPr/>
        <a:lstStyle/>
        <a:p>
          <a:endParaRPr lang="uk-UA"/>
        </a:p>
      </dgm:t>
    </dgm:pt>
    <dgm:pt modelId="{9352EECF-38D4-466D-A8EF-6B296FB435B5}">
      <dgm:prSet custT="1"/>
      <dgm:spPr/>
      <dgm:t>
        <a:bodyPr/>
        <a:lstStyle/>
        <a:p>
          <a:r>
            <a:rPr lang="uk-UA" sz="20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Критерії та рекомендації щодо оцінювання навчальних досягнень учнів закладів загальної середньої освіти</a:t>
          </a:r>
        </a:p>
      </dgm:t>
    </dgm:pt>
    <dgm:pt modelId="{82A3528B-8FBD-48BD-8AE8-78DA942C5DE6}" type="parTrans" cxnId="{7161D65D-1F56-4F2E-9CB0-B4B04BE43795}">
      <dgm:prSet/>
      <dgm:spPr/>
      <dgm:t>
        <a:bodyPr/>
        <a:lstStyle/>
        <a:p>
          <a:endParaRPr lang="uk-UA"/>
        </a:p>
      </dgm:t>
    </dgm:pt>
    <dgm:pt modelId="{F9857545-ABD0-4163-B2D5-D53459B19BDF}" type="sibTrans" cxnId="{7161D65D-1F56-4F2E-9CB0-B4B04BE43795}">
      <dgm:prSet/>
      <dgm:spPr/>
      <dgm:t>
        <a:bodyPr/>
        <a:lstStyle/>
        <a:p>
          <a:endParaRPr lang="uk-UA"/>
        </a:p>
      </dgm:t>
    </dgm:pt>
    <dgm:pt modelId="{0DCD8703-EFA9-49BC-AC43-4A512910EADA}">
      <dgm:prSet custT="1"/>
      <dgm:spPr/>
      <dgm:t>
        <a:bodyPr/>
        <a:lstStyle/>
        <a:p>
          <a:r>
            <a:rPr lang="uk-UA" sz="2000" b="1" u="none">
              <a:latin typeface="Times New Roman" panose="02020603050405020304" pitchFamily="18" charset="0"/>
              <a:cs typeface="Times New Roman" panose="02020603050405020304" pitchFamily="18" charset="0"/>
            </a:rPr>
            <a:t>Концепція реалізації державної політики у сфері реформування загальної середньої освіти «Нова українська школа»</a:t>
          </a:r>
        </a:p>
      </dgm:t>
    </dgm:pt>
    <dgm:pt modelId="{5E8DCABB-4097-4DAA-BF43-6CA8FD081C70}" type="parTrans" cxnId="{6A86E677-4AC9-4E23-B5ED-D2CCF04BDA4F}">
      <dgm:prSet/>
      <dgm:spPr/>
      <dgm:t>
        <a:bodyPr/>
        <a:lstStyle/>
        <a:p>
          <a:endParaRPr lang="uk-UA"/>
        </a:p>
      </dgm:t>
    </dgm:pt>
    <dgm:pt modelId="{9D3A3450-E0F4-45B2-BE7D-0F0E883FBB44}" type="sibTrans" cxnId="{6A86E677-4AC9-4E23-B5ED-D2CCF04BDA4F}">
      <dgm:prSet/>
      <dgm:spPr/>
      <dgm:t>
        <a:bodyPr/>
        <a:lstStyle/>
        <a:p>
          <a:endParaRPr lang="uk-UA"/>
        </a:p>
      </dgm:t>
    </dgm:pt>
    <dgm:pt modelId="{F678EEF3-9FB4-42B4-B84D-8E8BD1E8FCA2}">
      <dgm:prSet custT="1"/>
      <dgm:spPr/>
      <dgm:t>
        <a:bodyPr/>
        <a:lstStyle/>
        <a:p>
          <a:r>
            <a:rPr lang="uk-UA" sz="2000" b="1" u="none">
              <a:latin typeface="Times New Roman" panose="02020603050405020304" pitchFamily="18" charset="0"/>
              <a:cs typeface="Times New Roman" panose="02020603050405020304" pitchFamily="18" charset="0"/>
            </a:rPr>
            <a:t>Методичні рекомендації про викладання окремих навчальних предметів у закладах загальної середньої освіти</a:t>
          </a:r>
          <a:endParaRPr lang="uk-UA" sz="20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BE05AC-FB16-4BBA-B575-C731A637FEAD}" type="parTrans" cxnId="{E730F23F-78C5-47AD-85D6-89BCA76B5CEA}">
      <dgm:prSet/>
      <dgm:spPr/>
      <dgm:t>
        <a:bodyPr/>
        <a:lstStyle/>
        <a:p>
          <a:endParaRPr lang="uk-UA"/>
        </a:p>
      </dgm:t>
    </dgm:pt>
    <dgm:pt modelId="{1B81A526-465E-4EB4-A302-2BD8D6D34A1D}" type="sibTrans" cxnId="{E730F23F-78C5-47AD-85D6-89BCA76B5CEA}">
      <dgm:prSet/>
      <dgm:spPr/>
      <dgm:t>
        <a:bodyPr/>
        <a:lstStyle/>
        <a:p>
          <a:endParaRPr lang="uk-UA"/>
        </a:p>
      </dgm:t>
    </dgm:pt>
    <dgm:pt modelId="{B06EDD69-F9B8-4BBD-A216-898407A56889}">
      <dgm:prSet custT="1"/>
      <dgm:spPr/>
      <dgm:t>
        <a:bodyPr/>
        <a:lstStyle/>
        <a:p>
          <a:r>
            <a:rPr lang="uk-UA" sz="2000" b="1" u="none">
              <a:latin typeface="Times New Roman" panose="02020603050405020304" pitchFamily="18" charset="0"/>
              <a:cs typeface="Times New Roman" panose="02020603050405020304" pitchFamily="18" charset="0"/>
            </a:rPr>
            <a:t>Освітні програми</a:t>
          </a:r>
          <a:endParaRPr lang="uk-UA" sz="20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8A8AFD-A14A-4B50-8BD9-855959705402}" type="parTrans" cxnId="{1EF37358-7FA6-45BB-8F86-49A6A9C95E02}">
      <dgm:prSet/>
      <dgm:spPr/>
      <dgm:t>
        <a:bodyPr/>
        <a:lstStyle/>
        <a:p>
          <a:endParaRPr lang="uk-UA"/>
        </a:p>
      </dgm:t>
    </dgm:pt>
    <dgm:pt modelId="{7AD1009D-2C7E-407A-AFAF-6A80FE182062}" type="sibTrans" cxnId="{1EF37358-7FA6-45BB-8F86-49A6A9C95E02}">
      <dgm:prSet/>
      <dgm:spPr/>
      <dgm:t>
        <a:bodyPr/>
        <a:lstStyle/>
        <a:p>
          <a:endParaRPr lang="uk-UA"/>
        </a:p>
      </dgm:t>
    </dgm:pt>
    <dgm:pt modelId="{C11CD6B3-AA02-4DF5-8EA0-3D1DAD10AAD2}">
      <dgm:prSet/>
      <dgm:spPr/>
      <dgm:t>
        <a:bodyPr/>
        <a:lstStyle/>
        <a:p>
          <a:endParaRPr lang="uk-UA" sz="2400" b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217D3-9C77-4736-846D-B0BBC0911985}" type="parTrans" cxnId="{6AF5195D-C6CC-4F98-B59A-B2D5EF26972E}">
      <dgm:prSet/>
      <dgm:spPr/>
      <dgm:t>
        <a:bodyPr/>
        <a:lstStyle/>
        <a:p>
          <a:endParaRPr lang="uk-UA"/>
        </a:p>
      </dgm:t>
    </dgm:pt>
    <dgm:pt modelId="{C8860C1E-F9A0-40F5-AC5A-EE2A97EAB232}" type="sibTrans" cxnId="{6AF5195D-C6CC-4F98-B59A-B2D5EF26972E}">
      <dgm:prSet/>
      <dgm:spPr/>
      <dgm:t>
        <a:bodyPr/>
        <a:lstStyle/>
        <a:p>
          <a:endParaRPr lang="uk-UA"/>
        </a:p>
      </dgm:t>
    </dgm:pt>
    <dgm:pt modelId="{E060F688-8CD0-4ADC-9CF7-3C64E101CC7A}">
      <dgm:prSet/>
      <dgm:spPr/>
      <dgm:t>
        <a:bodyPr/>
        <a:lstStyle/>
        <a:p>
          <a:endParaRPr lang="uk-UA" sz="2400" b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7735B-B4C8-42A1-91DE-A6FACE85823E}" type="parTrans" cxnId="{6F68F4BB-559B-46FF-80A8-42DEBD816D5A}">
      <dgm:prSet/>
      <dgm:spPr/>
      <dgm:t>
        <a:bodyPr/>
        <a:lstStyle/>
        <a:p>
          <a:endParaRPr lang="uk-UA"/>
        </a:p>
      </dgm:t>
    </dgm:pt>
    <dgm:pt modelId="{74AAD7F9-EF16-408F-AB69-9A6658D9A796}" type="sibTrans" cxnId="{6F68F4BB-559B-46FF-80A8-42DEBD816D5A}">
      <dgm:prSet/>
      <dgm:spPr/>
      <dgm:t>
        <a:bodyPr/>
        <a:lstStyle/>
        <a:p>
          <a:endParaRPr lang="uk-UA"/>
        </a:p>
      </dgm:t>
    </dgm:pt>
    <dgm:pt modelId="{F258B7DB-E682-47DA-8299-C326ECB674BE}" type="pres">
      <dgm:prSet presAssocID="{8AFC0C3C-FFC8-4DFE-BFC0-39EAE83D82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456548E-04B4-4556-8A9D-58AE122483A8}" type="pres">
      <dgm:prSet presAssocID="{8AFC0C3C-FFC8-4DFE-BFC0-39EAE83D82D5}" presName="Name1" presStyleCnt="0"/>
      <dgm:spPr/>
    </dgm:pt>
    <dgm:pt modelId="{A51F7315-BD21-493F-81E8-D5E6FFA6216A}" type="pres">
      <dgm:prSet presAssocID="{8AFC0C3C-FFC8-4DFE-BFC0-39EAE83D82D5}" presName="cycle" presStyleCnt="0"/>
      <dgm:spPr/>
    </dgm:pt>
    <dgm:pt modelId="{16861C91-A613-425A-B9D2-6AB291D95A67}" type="pres">
      <dgm:prSet presAssocID="{8AFC0C3C-FFC8-4DFE-BFC0-39EAE83D82D5}" presName="srcNode" presStyleLbl="node1" presStyleIdx="0" presStyleCnt="7"/>
      <dgm:spPr/>
    </dgm:pt>
    <dgm:pt modelId="{12FCBFE1-9904-4D60-BA1C-6F303B382E76}" type="pres">
      <dgm:prSet presAssocID="{8AFC0C3C-FFC8-4DFE-BFC0-39EAE83D82D5}" presName="conn" presStyleLbl="parChTrans1D2" presStyleIdx="0" presStyleCnt="1"/>
      <dgm:spPr/>
      <dgm:t>
        <a:bodyPr/>
        <a:lstStyle/>
        <a:p>
          <a:endParaRPr lang="ru-RU"/>
        </a:p>
      </dgm:t>
    </dgm:pt>
    <dgm:pt modelId="{9E9802E3-1D3F-42CA-9B26-9AD4D372D511}" type="pres">
      <dgm:prSet presAssocID="{8AFC0C3C-FFC8-4DFE-BFC0-39EAE83D82D5}" presName="extraNode" presStyleLbl="node1" presStyleIdx="0" presStyleCnt="7"/>
      <dgm:spPr/>
    </dgm:pt>
    <dgm:pt modelId="{FCB5EAB8-EB7B-4258-8AC0-EE686F083721}" type="pres">
      <dgm:prSet presAssocID="{8AFC0C3C-FFC8-4DFE-BFC0-39EAE83D82D5}" presName="dstNode" presStyleLbl="node1" presStyleIdx="0" presStyleCnt="7"/>
      <dgm:spPr/>
    </dgm:pt>
    <dgm:pt modelId="{69A25BEF-B2CC-4393-B2F6-E0A72D1B6B9B}" type="pres">
      <dgm:prSet presAssocID="{837EBE07-A8DE-44E7-AF26-9A9CC5460EE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DE8A5-7634-42EC-AC16-34A415DD4B29}" type="pres">
      <dgm:prSet presAssocID="{837EBE07-A8DE-44E7-AF26-9A9CC5460EEE}" presName="accent_1" presStyleCnt="0"/>
      <dgm:spPr/>
    </dgm:pt>
    <dgm:pt modelId="{79FF35DC-A3AE-4260-AB15-78BE7705A666}" type="pres">
      <dgm:prSet presAssocID="{837EBE07-A8DE-44E7-AF26-9A9CC5460EEE}" presName="accentRepeatNode" presStyleLbl="solidFgAcc1" presStyleIdx="0" presStyleCnt="7"/>
      <dgm:spPr/>
    </dgm:pt>
    <dgm:pt modelId="{6B67C55A-DFCA-41B9-942D-CE298D0FED42}" type="pres">
      <dgm:prSet presAssocID="{BABE27BC-507A-49A8-8906-78D8AB63D80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B7EC2-8CDF-44E8-B423-40C69F3931EC}" type="pres">
      <dgm:prSet presAssocID="{BABE27BC-507A-49A8-8906-78D8AB63D80C}" presName="accent_2" presStyleCnt="0"/>
      <dgm:spPr/>
    </dgm:pt>
    <dgm:pt modelId="{C0858090-EB55-4361-BFFE-AE7D964FC131}" type="pres">
      <dgm:prSet presAssocID="{BABE27BC-507A-49A8-8906-78D8AB63D80C}" presName="accentRepeatNode" presStyleLbl="solidFgAcc1" presStyleIdx="1" presStyleCnt="7"/>
      <dgm:spPr/>
    </dgm:pt>
    <dgm:pt modelId="{F10D8196-2D36-4985-AEE5-05A006CA9606}" type="pres">
      <dgm:prSet presAssocID="{9352EECF-38D4-466D-A8EF-6B296FB435B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CF6C7-E594-4D13-8A04-8DF2E102268E}" type="pres">
      <dgm:prSet presAssocID="{9352EECF-38D4-466D-A8EF-6B296FB435B5}" presName="accent_3" presStyleCnt="0"/>
      <dgm:spPr/>
    </dgm:pt>
    <dgm:pt modelId="{6B558BD5-E84B-428F-A871-EB86518E61D6}" type="pres">
      <dgm:prSet presAssocID="{9352EECF-38D4-466D-A8EF-6B296FB435B5}" presName="accentRepeatNode" presStyleLbl="solidFgAcc1" presStyleIdx="2" presStyleCnt="7"/>
      <dgm:spPr/>
    </dgm:pt>
    <dgm:pt modelId="{B4D74A06-3D7C-46CC-827D-FE5F90108ABA}" type="pres">
      <dgm:prSet presAssocID="{0DCD8703-EFA9-49BC-AC43-4A512910EAD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6A7E5-4250-490E-A134-7FDEA930A46C}" type="pres">
      <dgm:prSet presAssocID="{0DCD8703-EFA9-49BC-AC43-4A512910EADA}" presName="accent_4" presStyleCnt="0"/>
      <dgm:spPr/>
    </dgm:pt>
    <dgm:pt modelId="{1906EAE7-0F43-4843-A018-2EE57AA36375}" type="pres">
      <dgm:prSet presAssocID="{0DCD8703-EFA9-49BC-AC43-4A512910EADA}" presName="accentRepeatNode" presStyleLbl="solidFgAcc1" presStyleIdx="3" presStyleCnt="7"/>
      <dgm:spPr/>
    </dgm:pt>
    <dgm:pt modelId="{33F27A3A-FDDD-4C12-8724-BD9DE89A6DA5}" type="pres">
      <dgm:prSet presAssocID="{75BBAEF4-F7EF-40F7-B6C4-03A68E0C322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956A3-7D2F-4FF5-9988-6988D6DBE61E}" type="pres">
      <dgm:prSet presAssocID="{75BBAEF4-F7EF-40F7-B6C4-03A68E0C3226}" presName="accent_5" presStyleCnt="0"/>
      <dgm:spPr/>
    </dgm:pt>
    <dgm:pt modelId="{98CBE779-8095-47B4-8C3B-4D318FE9E367}" type="pres">
      <dgm:prSet presAssocID="{75BBAEF4-F7EF-40F7-B6C4-03A68E0C3226}" presName="accentRepeatNode" presStyleLbl="solidFgAcc1" presStyleIdx="4" presStyleCnt="7"/>
      <dgm:spPr/>
    </dgm:pt>
    <dgm:pt modelId="{BF24FE59-D2A5-40FB-96D4-A17B695CF3B8}" type="pres">
      <dgm:prSet presAssocID="{B06EDD69-F9B8-4BBD-A216-898407A5688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518B2-0B20-4B66-A080-ACEF03925E88}" type="pres">
      <dgm:prSet presAssocID="{B06EDD69-F9B8-4BBD-A216-898407A56889}" presName="accent_6" presStyleCnt="0"/>
      <dgm:spPr/>
    </dgm:pt>
    <dgm:pt modelId="{3D927D9C-0653-4A95-A7FA-64CDA5EA8358}" type="pres">
      <dgm:prSet presAssocID="{B06EDD69-F9B8-4BBD-A216-898407A56889}" presName="accentRepeatNode" presStyleLbl="solidFgAcc1" presStyleIdx="5" presStyleCnt="7"/>
      <dgm:spPr/>
    </dgm:pt>
    <dgm:pt modelId="{E14B89CD-7048-4DB9-8CB2-CF311A12ED74}" type="pres">
      <dgm:prSet presAssocID="{F678EEF3-9FB4-42B4-B84D-8E8BD1E8FCA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7C1F3-EDFE-4611-8651-5169C567FB1D}" type="pres">
      <dgm:prSet presAssocID="{F678EEF3-9FB4-42B4-B84D-8E8BD1E8FCA2}" presName="accent_7" presStyleCnt="0"/>
      <dgm:spPr/>
    </dgm:pt>
    <dgm:pt modelId="{989F5FDA-F66B-4E4F-9857-3397728CDEDC}" type="pres">
      <dgm:prSet presAssocID="{F678EEF3-9FB4-42B4-B84D-8E8BD1E8FCA2}" presName="accentRepeatNode" presStyleLbl="solidFgAcc1" presStyleIdx="6" presStyleCnt="7"/>
      <dgm:spPr/>
    </dgm:pt>
  </dgm:ptLst>
  <dgm:cxnLst>
    <dgm:cxn modelId="{480AFB3B-8F40-40A0-8339-29BD42C5240B}" type="presOf" srcId="{B06EDD69-F9B8-4BBD-A216-898407A56889}" destId="{BF24FE59-D2A5-40FB-96D4-A17B695CF3B8}" srcOrd="0" destOrd="0" presId="urn:microsoft.com/office/officeart/2008/layout/VerticalCurvedList"/>
    <dgm:cxn modelId="{E730F23F-78C5-47AD-85D6-89BCA76B5CEA}" srcId="{8AFC0C3C-FFC8-4DFE-BFC0-39EAE83D82D5}" destId="{F678EEF3-9FB4-42B4-B84D-8E8BD1E8FCA2}" srcOrd="6" destOrd="0" parTransId="{85BE05AC-FB16-4BBA-B575-C731A637FEAD}" sibTransId="{1B81A526-465E-4EB4-A302-2BD8D6D34A1D}"/>
    <dgm:cxn modelId="{6A86E677-4AC9-4E23-B5ED-D2CCF04BDA4F}" srcId="{8AFC0C3C-FFC8-4DFE-BFC0-39EAE83D82D5}" destId="{0DCD8703-EFA9-49BC-AC43-4A512910EADA}" srcOrd="3" destOrd="0" parTransId="{5E8DCABB-4097-4DAA-BF43-6CA8FD081C70}" sibTransId="{9D3A3450-E0F4-45B2-BE7D-0F0E883FBB44}"/>
    <dgm:cxn modelId="{3F03F867-F317-46D9-A911-0B62BF9A2736}" type="presOf" srcId="{9352EECF-38D4-466D-A8EF-6B296FB435B5}" destId="{F10D8196-2D36-4985-AEE5-05A006CA9606}" srcOrd="0" destOrd="0" presId="urn:microsoft.com/office/officeart/2008/layout/VerticalCurvedList"/>
    <dgm:cxn modelId="{74AC748C-8E6F-4058-923B-476536E91E23}" type="presOf" srcId="{75BBAEF4-F7EF-40F7-B6C4-03A68E0C3226}" destId="{33F27A3A-FDDD-4C12-8724-BD9DE89A6DA5}" srcOrd="0" destOrd="0" presId="urn:microsoft.com/office/officeart/2008/layout/VerticalCurvedList"/>
    <dgm:cxn modelId="{5508BDDA-CA95-476B-8FF5-1F71DF2E95B0}" type="presOf" srcId="{8AFC0C3C-FFC8-4DFE-BFC0-39EAE83D82D5}" destId="{F258B7DB-E682-47DA-8299-C326ECB674BE}" srcOrd="0" destOrd="0" presId="urn:microsoft.com/office/officeart/2008/layout/VerticalCurvedList"/>
    <dgm:cxn modelId="{7161D65D-1F56-4F2E-9CB0-B4B04BE43795}" srcId="{8AFC0C3C-FFC8-4DFE-BFC0-39EAE83D82D5}" destId="{9352EECF-38D4-466D-A8EF-6B296FB435B5}" srcOrd="2" destOrd="0" parTransId="{82A3528B-8FBD-48BD-8AE8-78DA942C5DE6}" sibTransId="{F9857545-ABD0-4163-B2D5-D53459B19BDF}"/>
    <dgm:cxn modelId="{6AF5195D-C6CC-4F98-B59A-B2D5EF26972E}" srcId="{8AFC0C3C-FFC8-4DFE-BFC0-39EAE83D82D5}" destId="{C11CD6B3-AA02-4DF5-8EA0-3D1DAD10AAD2}" srcOrd="8" destOrd="0" parTransId="{F97217D3-9C77-4736-846D-B0BBC0911985}" sibTransId="{C8860C1E-F9A0-40F5-AC5A-EE2A97EAB232}"/>
    <dgm:cxn modelId="{6C42FB65-A577-4018-BF2E-D81003C6860C}" srcId="{8AFC0C3C-FFC8-4DFE-BFC0-39EAE83D82D5}" destId="{837EBE07-A8DE-44E7-AF26-9A9CC5460EEE}" srcOrd="0" destOrd="0" parTransId="{34E5EB36-F218-4846-98AF-CC335B7834D2}" sibTransId="{06CF9090-5D40-4866-9BEB-BC189C074854}"/>
    <dgm:cxn modelId="{6F68F4BB-559B-46FF-80A8-42DEBD816D5A}" srcId="{8AFC0C3C-FFC8-4DFE-BFC0-39EAE83D82D5}" destId="{E060F688-8CD0-4ADC-9CF7-3C64E101CC7A}" srcOrd="7" destOrd="0" parTransId="{AF57735B-B4C8-42A1-91DE-A6FACE85823E}" sibTransId="{74AAD7F9-EF16-408F-AB69-9A6658D9A796}"/>
    <dgm:cxn modelId="{4FCD114C-8A14-4BDB-9251-0F04941435DF}" srcId="{8AFC0C3C-FFC8-4DFE-BFC0-39EAE83D82D5}" destId="{BABE27BC-507A-49A8-8906-78D8AB63D80C}" srcOrd="1" destOrd="0" parTransId="{A3B830CF-C3F9-4748-AABE-E7D9280510F9}" sibTransId="{1A109CDD-9430-48CC-AEB4-DBD1FE55648D}"/>
    <dgm:cxn modelId="{D910C0EE-0FD0-4166-B73B-0FF7DAC18B66}" type="presOf" srcId="{837EBE07-A8DE-44E7-AF26-9A9CC5460EEE}" destId="{69A25BEF-B2CC-4393-B2F6-E0A72D1B6B9B}" srcOrd="0" destOrd="0" presId="urn:microsoft.com/office/officeart/2008/layout/VerticalCurvedList"/>
    <dgm:cxn modelId="{7F7EBC31-9DE8-4681-8C84-3B4580DD9B47}" type="presOf" srcId="{0DCD8703-EFA9-49BC-AC43-4A512910EADA}" destId="{B4D74A06-3D7C-46CC-827D-FE5F90108ABA}" srcOrd="0" destOrd="0" presId="urn:microsoft.com/office/officeart/2008/layout/VerticalCurvedList"/>
    <dgm:cxn modelId="{640D0DFA-5D16-42FE-A35A-C166EB693C53}" type="presOf" srcId="{BABE27BC-507A-49A8-8906-78D8AB63D80C}" destId="{6B67C55A-DFCA-41B9-942D-CE298D0FED42}" srcOrd="0" destOrd="0" presId="urn:microsoft.com/office/officeart/2008/layout/VerticalCurvedList"/>
    <dgm:cxn modelId="{1EF37358-7FA6-45BB-8F86-49A6A9C95E02}" srcId="{8AFC0C3C-FFC8-4DFE-BFC0-39EAE83D82D5}" destId="{B06EDD69-F9B8-4BBD-A216-898407A56889}" srcOrd="5" destOrd="0" parTransId="{088A8AFD-A14A-4B50-8BD9-855959705402}" sibTransId="{7AD1009D-2C7E-407A-AFAF-6A80FE182062}"/>
    <dgm:cxn modelId="{653FB0D3-D8EC-4DC1-A6C0-62DF91A67FF0}" type="presOf" srcId="{F678EEF3-9FB4-42B4-B84D-8E8BD1E8FCA2}" destId="{E14B89CD-7048-4DB9-8CB2-CF311A12ED74}" srcOrd="0" destOrd="0" presId="urn:microsoft.com/office/officeart/2008/layout/VerticalCurvedList"/>
    <dgm:cxn modelId="{421AFC9C-D5B5-4428-B189-3455BAA152C7}" type="presOf" srcId="{06CF9090-5D40-4866-9BEB-BC189C074854}" destId="{12FCBFE1-9904-4D60-BA1C-6F303B382E76}" srcOrd="0" destOrd="0" presId="urn:microsoft.com/office/officeart/2008/layout/VerticalCurvedList"/>
    <dgm:cxn modelId="{8D9CA78A-9393-41D4-ABA5-0C545E1FC6FB}" srcId="{8AFC0C3C-FFC8-4DFE-BFC0-39EAE83D82D5}" destId="{75BBAEF4-F7EF-40F7-B6C4-03A68E0C3226}" srcOrd="4" destOrd="0" parTransId="{F501D7A1-C29C-4639-BA41-CC3B2481B10E}" sibTransId="{88601B13-DCAA-441C-BA8F-48A80AD19E0A}"/>
    <dgm:cxn modelId="{CE02C2F1-F8F9-4335-B819-002D81E1387E}" type="presParOf" srcId="{F258B7DB-E682-47DA-8299-C326ECB674BE}" destId="{6456548E-04B4-4556-8A9D-58AE122483A8}" srcOrd="0" destOrd="0" presId="urn:microsoft.com/office/officeart/2008/layout/VerticalCurvedList"/>
    <dgm:cxn modelId="{92E51939-D05A-4AC8-A8A0-D99453CC9F08}" type="presParOf" srcId="{6456548E-04B4-4556-8A9D-58AE122483A8}" destId="{A51F7315-BD21-493F-81E8-D5E6FFA6216A}" srcOrd="0" destOrd="0" presId="urn:microsoft.com/office/officeart/2008/layout/VerticalCurvedList"/>
    <dgm:cxn modelId="{55383194-877D-464C-858B-5D09B1BF682C}" type="presParOf" srcId="{A51F7315-BD21-493F-81E8-D5E6FFA6216A}" destId="{16861C91-A613-425A-B9D2-6AB291D95A67}" srcOrd="0" destOrd="0" presId="urn:microsoft.com/office/officeart/2008/layout/VerticalCurvedList"/>
    <dgm:cxn modelId="{5D2F64E4-9A06-48FA-A4A9-3A0BF2B33D2A}" type="presParOf" srcId="{A51F7315-BD21-493F-81E8-D5E6FFA6216A}" destId="{12FCBFE1-9904-4D60-BA1C-6F303B382E76}" srcOrd="1" destOrd="0" presId="urn:microsoft.com/office/officeart/2008/layout/VerticalCurvedList"/>
    <dgm:cxn modelId="{FC50F329-673F-43BD-8D9A-88F1A46B111C}" type="presParOf" srcId="{A51F7315-BD21-493F-81E8-D5E6FFA6216A}" destId="{9E9802E3-1D3F-42CA-9B26-9AD4D372D511}" srcOrd="2" destOrd="0" presId="urn:microsoft.com/office/officeart/2008/layout/VerticalCurvedList"/>
    <dgm:cxn modelId="{DA8B20BA-F695-421E-9F85-2A1ADEC105D0}" type="presParOf" srcId="{A51F7315-BD21-493F-81E8-D5E6FFA6216A}" destId="{FCB5EAB8-EB7B-4258-8AC0-EE686F083721}" srcOrd="3" destOrd="0" presId="urn:microsoft.com/office/officeart/2008/layout/VerticalCurvedList"/>
    <dgm:cxn modelId="{DA24AFBD-B1D1-4729-B97C-6D66C41CE54E}" type="presParOf" srcId="{6456548E-04B4-4556-8A9D-58AE122483A8}" destId="{69A25BEF-B2CC-4393-B2F6-E0A72D1B6B9B}" srcOrd="1" destOrd="0" presId="urn:microsoft.com/office/officeart/2008/layout/VerticalCurvedList"/>
    <dgm:cxn modelId="{24C7DC65-501E-4D2A-8776-175CC32A5B07}" type="presParOf" srcId="{6456548E-04B4-4556-8A9D-58AE122483A8}" destId="{570DE8A5-7634-42EC-AC16-34A415DD4B29}" srcOrd="2" destOrd="0" presId="urn:microsoft.com/office/officeart/2008/layout/VerticalCurvedList"/>
    <dgm:cxn modelId="{73E77C88-E6E9-4676-BCD5-B873117FFF3F}" type="presParOf" srcId="{570DE8A5-7634-42EC-AC16-34A415DD4B29}" destId="{79FF35DC-A3AE-4260-AB15-78BE7705A666}" srcOrd="0" destOrd="0" presId="urn:microsoft.com/office/officeart/2008/layout/VerticalCurvedList"/>
    <dgm:cxn modelId="{D5E9AB09-D5EC-4FF8-803A-9F2BE177BB51}" type="presParOf" srcId="{6456548E-04B4-4556-8A9D-58AE122483A8}" destId="{6B67C55A-DFCA-41B9-942D-CE298D0FED42}" srcOrd="3" destOrd="0" presId="urn:microsoft.com/office/officeart/2008/layout/VerticalCurvedList"/>
    <dgm:cxn modelId="{697DD285-6350-48E1-BC19-1D199DC962B3}" type="presParOf" srcId="{6456548E-04B4-4556-8A9D-58AE122483A8}" destId="{8C5B7EC2-8CDF-44E8-B423-40C69F3931EC}" srcOrd="4" destOrd="0" presId="urn:microsoft.com/office/officeart/2008/layout/VerticalCurvedList"/>
    <dgm:cxn modelId="{CC064EA8-3E4C-44A3-988D-D74F996876B7}" type="presParOf" srcId="{8C5B7EC2-8CDF-44E8-B423-40C69F3931EC}" destId="{C0858090-EB55-4361-BFFE-AE7D964FC131}" srcOrd="0" destOrd="0" presId="urn:microsoft.com/office/officeart/2008/layout/VerticalCurvedList"/>
    <dgm:cxn modelId="{1BEAB8F2-691B-4A56-840F-E417CB82B630}" type="presParOf" srcId="{6456548E-04B4-4556-8A9D-58AE122483A8}" destId="{F10D8196-2D36-4985-AEE5-05A006CA9606}" srcOrd="5" destOrd="0" presId="urn:microsoft.com/office/officeart/2008/layout/VerticalCurvedList"/>
    <dgm:cxn modelId="{9317D0EA-199D-4112-95BB-A3CDACBE74F4}" type="presParOf" srcId="{6456548E-04B4-4556-8A9D-58AE122483A8}" destId="{81DCF6C7-E594-4D13-8A04-8DF2E102268E}" srcOrd="6" destOrd="0" presId="urn:microsoft.com/office/officeart/2008/layout/VerticalCurvedList"/>
    <dgm:cxn modelId="{0CE042C0-3980-4F48-B026-807E24B20840}" type="presParOf" srcId="{81DCF6C7-E594-4D13-8A04-8DF2E102268E}" destId="{6B558BD5-E84B-428F-A871-EB86518E61D6}" srcOrd="0" destOrd="0" presId="urn:microsoft.com/office/officeart/2008/layout/VerticalCurvedList"/>
    <dgm:cxn modelId="{93869725-3C39-4510-AC9B-B293D070E6E5}" type="presParOf" srcId="{6456548E-04B4-4556-8A9D-58AE122483A8}" destId="{B4D74A06-3D7C-46CC-827D-FE5F90108ABA}" srcOrd="7" destOrd="0" presId="urn:microsoft.com/office/officeart/2008/layout/VerticalCurvedList"/>
    <dgm:cxn modelId="{4B9014BC-659F-4A53-9BAD-C5445ACB3B74}" type="presParOf" srcId="{6456548E-04B4-4556-8A9D-58AE122483A8}" destId="{3066A7E5-4250-490E-A134-7FDEA930A46C}" srcOrd="8" destOrd="0" presId="urn:microsoft.com/office/officeart/2008/layout/VerticalCurvedList"/>
    <dgm:cxn modelId="{228F365E-7BA8-4EC4-9E8C-91E673DFC204}" type="presParOf" srcId="{3066A7E5-4250-490E-A134-7FDEA930A46C}" destId="{1906EAE7-0F43-4843-A018-2EE57AA36375}" srcOrd="0" destOrd="0" presId="urn:microsoft.com/office/officeart/2008/layout/VerticalCurvedList"/>
    <dgm:cxn modelId="{3AD439D2-EE2A-44F6-B1B1-E8F8DC9374D1}" type="presParOf" srcId="{6456548E-04B4-4556-8A9D-58AE122483A8}" destId="{33F27A3A-FDDD-4C12-8724-BD9DE89A6DA5}" srcOrd="9" destOrd="0" presId="urn:microsoft.com/office/officeart/2008/layout/VerticalCurvedList"/>
    <dgm:cxn modelId="{6D7D5A3D-9030-498B-9ABC-7B6F7B6FDF41}" type="presParOf" srcId="{6456548E-04B4-4556-8A9D-58AE122483A8}" destId="{959956A3-7D2F-4FF5-9988-6988D6DBE61E}" srcOrd="10" destOrd="0" presId="urn:microsoft.com/office/officeart/2008/layout/VerticalCurvedList"/>
    <dgm:cxn modelId="{FE387484-90D5-4A9D-A85E-9ACC97EB8433}" type="presParOf" srcId="{959956A3-7D2F-4FF5-9988-6988D6DBE61E}" destId="{98CBE779-8095-47B4-8C3B-4D318FE9E367}" srcOrd="0" destOrd="0" presId="urn:microsoft.com/office/officeart/2008/layout/VerticalCurvedList"/>
    <dgm:cxn modelId="{5D96702D-8C67-4E3D-B327-4B21A26B404F}" type="presParOf" srcId="{6456548E-04B4-4556-8A9D-58AE122483A8}" destId="{BF24FE59-D2A5-40FB-96D4-A17B695CF3B8}" srcOrd="11" destOrd="0" presId="urn:microsoft.com/office/officeart/2008/layout/VerticalCurvedList"/>
    <dgm:cxn modelId="{408FDB66-79B2-4E4B-A230-268311B3BCEA}" type="presParOf" srcId="{6456548E-04B4-4556-8A9D-58AE122483A8}" destId="{11B518B2-0B20-4B66-A080-ACEF03925E88}" srcOrd="12" destOrd="0" presId="urn:microsoft.com/office/officeart/2008/layout/VerticalCurvedList"/>
    <dgm:cxn modelId="{4D3A21A8-D43A-440A-9BCB-36F1C1272982}" type="presParOf" srcId="{11B518B2-0B20-4B66-A080-ACEF03925E88}" destId="{3D927D9C-0653-4A95-A7FA-64CDA5EA8358}" srcOrd="0" destOrd="0" presId="urn:microsoft.com/office/officeart/2008/layout/VerticalCurvedList"/>
    <dgm:cxn modelId="{5EE48E7F-599D-4142-9CBF-58CBDAD48A80}" type="presParOf" srcId="{6456548E-04B4-4556-8A9D-58AE122483A8}" destId="{E14B89CD-7048-4DB9-8CB2-CF311A12ED74}" srcOrd="13" destOrd="0" presId="urn:microsoft.com/office/officeart/2008/layout/VerticalCurvedList"/>
    <dgm:cxn modelId="{50176BDF-FA10-424A-A788-F69C2600D958}" type="presParOf" srcId="{6456548E-04B4-4556-8A9D-58AE122483A8}" destId="{8DD7C1F3-EDFE-4611-8651-5169C567FB1D}" srcOrd="14" destOrd="0" presId="urn:microsoft.com/office/officeart/2008/layout/VerticalCurvedList"/>
    <dgm:cxn modelId="{CF7B0BA0-6A84-4F31-B20B-2E1D96114838}" type="presParOf" srcId="{8DD7C1F3-EDFE-4611-8651-5169C567FB1D}" destId="{989F5FDA-F66B-4E4F-9857-3397728CDE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30C886-47D3-4E58-879E-DEBA647B8FF2}" type="doc">
      <dgm:prSet loTypeId="urn:microsoft.com/office/officeart/2005/8/layout/pyramid2" loCatId="list" qsTypeId="urn:microsoft.com/office/officeart/2005/8/quickstyle/simple4" qsCatId="simple" csTypeId="urn:microsoft.com/office/officeart/2005/8/colors/colorful4" csCatId="colorful" phldr="1"/>
      <dgm:spPr/>
    </dgm:pt>
    <dgm:pt modelId="{1D9B14DA-3CC9-439F-A2C6-AAF8AC0B37A0}">
      <dgm:prSet phldrT="[Текст]" custT="1"/>
      <dgm:spPr/>
      <dgm:t>
        <a:bodyPr/>
        <a:lstStyle/>
        <a:p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А. Застосування сучасних змісту освіти, </a:t>
          </a:r>
          <a:r>
            <a:rPr lang="uk-UA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методик</a:t>
          </a: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і технологій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EAEB1-69E5-4E6E-B922-C3AA095DE0AE}" type="parTrans" cxnId="{3AFDF9BF-A2D6-491F-B50C-B9765212FCFA}">
      <dgm:prSet/>
      <dgm:spPr/>
      <dgm:t>
        <a:bodyPr/>
        <a:lstStyle/>
        <a:p>
          <a:endParaRPr lang="uk-UA"/>
        </a:p>
      </dgm:t>
    </dgm:pt>
    <dgm:pt modelId="{CF5082F6-7BC7-4CA0-AA81-4D1DF6640BED}" type="sibTrans" cxnId="{3AFDF9BF-A2D6-491F-B50C-B9765212FCFA}">
      <dgm:prSet/>
      <dgm:spPr/>
      <dgm:t>
        <a:bodyPr/>
        <a:lstStyle/>
        <a:p>
          <a:endParaRPr lang="uk-UA"/>
        </a:p>
      </dgm:t>
    </dgm:pt>
    <dgm:pt modelId="{783E40D2-11F4-4698-BA92-38DB152C4FF9}">
      <dgm:prSet phldrT="[Текст]" custT="1"/>
      <dgm:spPr/>
      <dgm:t>
        <a:bodyPr/>
        <a:lstStyle/>
        <a:p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Г. Управління освітнім процесом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C0EA38-204D-4E98-9964-FFC237810667}" type="parTrans" cxnId="{DEB2FA6E-08DA-48E5-A07A-0CC14961B4D9}">
      <dgm:prSet/>
      <dgm:spPr/>
      <dgm:t>
        <a:bodyPr/>
        <a:lstStyle/>
        <a:p>
          <a:endParaRPr lang="uk-UA"/>
        </a:p>
      </dgm:t>
    </dgm:pt>
    <dgm:pt modelId="{60DC5F53-C8B4-4736-A24E-25B3C95D56F4}" type="sibTrans" cxnId="{DEB2FA6E-08DA-48E5-A07A-0CC14961B4D9}">
      <dgm:prSet/>
      <dgm:spPr/>
      <dgm:t>
        <a:bodyPr/>
        <a:lstStyle/>
        <a:p>
          <a:endParaRPr lang="uk-UA"/>
        </a:p>
      </dgm:t>
    </dgm:pt>
    <dgm:pt modelId="{C4B401A9-9BE2-44DB-BB8E-CD8578F62FD7}">
      <dgm:prSet phldrT="[Текст]" custT="1"/>
      <dgm:spPr/>
      <dgm:t>
        <a:bodyPr/>
        <a:lstStyle/>
        <a:p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Д. Безперервний професійний розвиток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89F0E-B5BB-4CDA-A738-C8169296F561}" type="parTrans" cxnId="{50F6E1AD-A40F-4401-9972-CC32CF408163}">
      <dgm:prSet/>
      <dgm:spPr/>
      <dgm:t>
        <a:bodyPr/>
        <a:lstStyle/>
        <a:p>
          <a:endParaRPr lang="uk-UA"/>
        </a:p>
      </dgm:t>
    </dgm:pt>
    <dgm:pt modelId="{C88CC0C9-4E54-4F53-83D9-4B0FCAF4C1E7}" type="sibTrans" cxnId="{50F6E1AD-A40F-4401-9972-CC32CF408163}">
      <dgm:prSet/>
      <dgm:spPr/>
      <dgm:t>
        <a:bodyPr/>
        <a:lstStyle/>
        <a:p>
          <a:endParaRPr lang="uk-UA"/>
        </a:p>
      </dgm:t>
    </dgm:pt>
    <dgm:pt modelId="{251E5BD9-2B5D-4C3A-AEFA-B21CA5F16A62}">
      <dgm:prSet custT="1"/>
      <dgm:spPr/>
      <dgm:t>
        <a:bodyPr/>
        <a:lstStyle/>
        <a:p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Б. Партнерська взаємодія з учасниками освітнього процесу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C7857-C938-4CA1-A2B7-60CC3B83A417}" type="parTrans" cxnId="{652E79EC-58DE-4854-825A-1690EF0FAFB4}">
      <dgm:prSet/>
      <dgm:spPr/>
      <dgm:t>
        <a:bodyPr/>
        <a:lstStyle/>
        <a:p>
          <a:endParaRPr lang="uk-UA"/>
        </a:p>
      </dgm:t>
    </dgm:pt>
    <dgm:pt modelId="{CB87A07F-1661-4E19-A3D3-B7908A47BC58}" type="sibTrans" cxnId="{652E79EC-58DE-4854-825A-1690EF0FAFB4}">
      <dgm:prSet/>
      <dgm:spPr/>
      <dgm:t>
        <a:bodyPr/>
        <a:lstStyle/>
        <a:p>
          <a:endParaRPr lang="uk-UA"/>
        </a:p>
      </dgm:t>
    </dgm:pt>
    <dgm:pt modelId="{C7DCF6DA-169C-41B2-8012-28808548EA93}">
      <dgm:prSet custT="1"/>
      <dgm:spPr/>
      <dgm:t>
        <a:bodyPr/>
        <a:lstStyle/>
        <a:p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В. Організація здорового, безпечного, розвивального, інклюзивного освітнього середовища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C240C1-4006-4899-B532-6A05EABB9F2C}" type="parTrans" cxnId="{90DBB31E-B70C-47CE-87CF-AB89E83D4168}">
      <dgm:prSet/>
      <dgm:spPr/>
      <dgm:t>
        <a:bodyPr/>
        <a:lstStyle/>
        <a:p>
          <a:endParaRPr lang="uk-UA"/>
        </a:p>
      </dgm:t>
    </dgm:pt>
    <dgm:pt modelId="{7A0E5136-517B-4A7C-AFDD-A9B3EB58E3CE}" type="sibTrans" cxnId="{90DBB31E-B70C-47CE-87CF-AB89E83D4168}">
      <dgm:prSet/>
      <dgm:spPr/>
      <dgm:t>
        <a:bodyPr/>
        <a:lstStyle/>
        <a:p>
          <a:endParaRPr lang="uk-UA"/>
        </a:p>
      </dgm:t>
    </dgm:pt>
    <dgm:pt modelId="{9F070B84-E65A-44BC-AD76-0385B6B85998}" type="pres">
      <dgm:prSet presAssocID="{FC30C886-47D3-4E58-879E-DEBA647B8FF2}" presName="compositeShape" presStyleCnt="0">
        <dgm:presLayoutVars>
          <dgm:dir/>
          <dgm:resizeHandles/>
        </dgm:presLayoutVars>
      </dgm:prSet>
      <dgm:spPr/>
    </dgm:pt>
    <dgm:pt modelId="{6794FA06-C9FE-40CE-B457-B64B2DE96957}" type="pres">
      <dgm:prSet presAssocID="{FC30C886-47D3-4E58-879E-DEBA647B8FF2}" presName="pyramid" presStyleLbl="node1" presStyleIdx="0" presStyleCnt="1"/>
      <dgm:spPr/>
    </dgm:pt>
    <dgm:pt modelId="{64DB9D79-4B84-40A5-9BDE-C943AC12289B}" type="pres">
      <dgm:prSet presAssocID="{FC30C886-47D3-4E58-879E-DEBA647B8FF2}" presName="theList" presStyleCnt="0"/>
      <dgm:spPr/>
    </dgm:pt>
    <dgm:pt modelId="{C227D342-7168-4289-8A85-DB2FA2684A0D}" type="pres">
      <dgm:prSet presAssocID="{1D9B14DA-3CC9-439F-A2C6-AAF8AC0B37A0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6F472-4CA8-4EAA-89FC-0181B19ECAC7}" type="pres">
      <dgm:prSet presAssocID="{1D9B14DA-3CC9-439F-A2C6-AAF8AC0B37A0}" presName="aSpace" presStyleCnt="0"/>
      <dgm:spPr/>
    </dgm:pt>
    <dgm:pt modelId="{40CCAD60-AA97-4F9E-94CD-E517B9EC34EF}" type="pres">
      <dgm:prSet presAssocID="{251E5BD9-2B5D-4C3A-AEFA-B21CA5F16A62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F6BD7-FE42-4AC5-9327-98E9581C055E}" type="pres">
      <dgm:prSet presAssocID="{251E5BD9-2B5D-4C3A-AEFA-B21CA5F16A62}" presName="aSpace" presStyleCnt="0"/>
      <dgm:spPr/>
    </dgm:pt>
    <dgm:pt modelId="{DF427598-AD88-47A4-9E07-F2007E04B0A7}" type="pres">
      <dgm:prSet presAssocID="{C7DCF6DA-169C-41B2-8012-28808548EA93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49382-66AE-434A-A72B-B49AA1A0893E}" type="pres">
      <dgm:prSet presAssocID="{C7DCF6DA-169C-41B2-8012-28808548EA93}" presName="aSpace" presStyleCnt="0"/>
      <dgm:spPr/>
    </dgm:pt>
    <dgm:pt modelId="{4D17BC6E-C5AB-4B08-90A8-6E14D7D3DAB9}" type="pres">
      <dgm:prSet presAssocID="{783E40D2-11F4-4698-BA92-38DB152C4FF9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25081-0D0C-4B8F-808D-6D7F12EE645E}" type="pres">
      <dgm:prSet presAssocID="{783E40D2-11F4-4698-BA92-38DB152C4FF9}" presName="aSpace" presStyleCnt="0"/>
      <dgm:spPr/>
    </dgm:pt>
    <dgm:pt modelId="{F763D465-B36C-47B7-8247-CAE2AC8C769C}" type="pres">
      <dgm:prSet presAssocID="{C4B401A9-9BE2-44DB-BB8E-CD8578F62FD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84EB1-8AC9-4EAC-86F8-A527A6CA80DA}" type="pres">
      <dgm:prSet presAssocID="{C4B401A9-9BE2-44DB-BB8E-CD8578F62FD7}" presName="aSpace" presStyleCnt="0"/>
      <dgm:spPr/>
    </dgm:pt>
  </dgm:ptLst>
  <dgm:cxnLst>
    <dgm:cxn modelId="{0CC1168F-F31D-45A3-A342-AC7FB80F6274}" type="presOf" srcId="{C7DCF6DA-169C-41B2-8012-28808548EA93}" destId="{DF427598-AD88-47A4-9E07-F2007E04B0A7}" srcOrd="0" destOrd="0" presId="urn:microsoft.com/office/officeart/2005/8/layout/pyramid2"/>
    <dgm:cxn modelId="{C6757ACB-4105-41E8-BA6E-7E0868E1D506}" type="presOf" srcId="{1D9B14DA-3CC9-439F-A2C6-AAF8AC0B37A0}" destId="{C227D342-7168-4289-8A85-DB2FA2684A0D}" srcOrd="0" destOrd="0" presId="urn:microsoft.com/office/officeart/2005/8/layout/pyramid2"/>
    <dgm:cxn modelId="{34480B19-6386-42B8-9F2B-B6F1D860D6D6}" type="presOf" srcId="{783E40D2-11F4-4698-BA92-38DB152C4FF9}" destId="{4D17BC6E-C5AB-4B08-90A8-6E14D7D3DAB9}" srcOrd="0" destOrd="0" presId="urn:microsoft.com/office/officeart/2005/8/layout/pyramid2"/>
    <dgm:cxn modelId="{DEB2FA6E-08DA-48E5-A07A-0CC14961B4D9}" srcId="{FC30C886-47D3-4E58-879E-DEBA647B8FF2}" destId="{783E40D2-11F4-4698-BA92-38DB152C4FF9}" srcOrd="3" destOrd="0" parTransId="{AEC0EA38-204D-4E98-9964-FFC237810667}" sibTransId="{60DC5F53-C8B4-4736-A24E-25B3C95D56F4}"/>
    <dgm:cxn modelId="{C834A714-8F25-406B-93DD-9347F41D49E1}" type="presOf" srcId="{C4B401A9-9BE2-44DB-BB8E-CD8578F62FD7}" destId="{F763D465-B36C-47B7-8247-CAE2AC8C769C}" srcOrd="0" destOrd="0" presId="urn:microsoft.com/office/officeart/2005/8/layout/pyramid2"/>
    <dgm:cxn modelId="{652E79EC-58DE-4854-825A-1690EF0FAFB4}" srcId="{FC30C886-47D3-4E58-879E-DEBA647B8FF2}" destId="{251E5BD9-2B5D-4C3A-AEFA-B21CA5F16A62}" srcOrd="1" destOrd="0" parTransId="{190C7857-C938-4CA1-A2B7-60CC3B83A417}" sibTransId="{CB87A07F-1661-4E19-A3D3-B7908A47BC58}"/>
    <dgm:cxn modelId="{057517F2-E5C6-4079-88B5-761E247C65BB}" type="presOf" srcId="{FC30C886-47D3-4E58-879E-DEBA647B8FF2}" destId="{9F070B84-E65A-44BC-AD76-0385B6B85998}" srcOrd="0" destOrd="0" presId="urn:microsoft.com/office/officeart/2005/8/layout/pyramid2"/>
    <dgm:cxn modelId="{50F6E1AD-A40F-4401-9972-CC32CF408163}" srcId="{FC30C886-47D3-4E58-879E-DEBA647B8FF2}" destId="{C4B401A9-9BE2-44DB-BB8E-CD8578F62FD7}" srcOrd="4" destOrd="0" parTransId="{8DD89F0E-B5BB-4CDA-A738-C8169296F561}" sibTransId="{C88CC0C9-4E54-4F53-83D9-4B0FCAF4C1E7}"/>
    <dgm:cxn modelId="{3AFDF9BF-A2D6-491F-B50C-B9765212FCFA}" srcId="{FC30C886-47D3-4E58-879E-DEBA647B8FF2}" destId="{1D9B14DA-3CC9-439F-A2C6-AAF8AC0B37A0}" srcOrd="0" destOrd="0" parTransId="{2CDEAEB1-69E5-4E6E-B922-C3AA095DE0AE}" sibTransId="{CF5082F6-7BC7-4CA0-AA81-4D1DF6640BED}"/>
    <dgm:cxn modelId="{90DBB31E-B70C-47CE-87CF-AB89E83D4168}" srcId="{FC30C886-47D3-4E58-879E-DEBA647B8FF2}" destId="{C7DCF6DA-169C-41B2-8012-28808548EA93}" srcOrd="2" destOrd="0" parTransId="{A4C240C1-4006-4899-B532-6A05EABB9F2C}" sibTransId="{7A0E5136-517B-4A7C-AFDD-A9B3EB58E3CE}"/>
    <dgm:cxn modelId="{ABD226AD-A7CB-4F62-8C8C-282B39CDAA87}" type="presOf" srcId="{251E5BD9-2B5D-4C3A-AEFA-B21CA5F16A62}" destId="{40CCAD60-AA97-4F9E-94CD-E517B9EC34EF}" srcOrd="0" destOrd="0" presId="urn:microsoft.com/office/officeart/2005/8/layout/pyramid2"/>
    <dgm:cxn modelId="{F25261D6-00C3-4600-8EB0-0B0C81EDBE78}" type="presParOf" srcId="{9F070B84-E65A-44BC-AD76-0385B6B85998}" destId="{6794FA06-C9FE-40CE-B457-B64B2DE96957}" srcOrd="0" destOrd="0" presId="urn:microsoft.com/office/officeart/2005/8/layout/pyramid2"/>
    <dgm:cxn modelId="{9B239F0A-2A78-41C3-917A-1D5476CE781E}" type="presParOf" srcId="{9F070B84-E65A-44BC-AD76-0385B6B85998}" destId="{64DB9D79-4B84-40A5-9BDE-C943AC12289B}" srcOrd="1" destOrd="0" presId="urn:microsoft.com/office/officeart/2005/8/layout/pyramid2"/>
    <dgm:cxn modelId="{2FE55CFC-3B60-4BEE-AF15-506EF6AEBE23}" type="presParOf" srcId="{64DB9D79-4B84-40A5-9BDE-C943AC12289B}" destId="{C227D342-7168-4289-8A85-DB2FA2684A0D}" srcOrd="0" destOrd="0" presId="urn:microsoft.com/office/officeart/2005/8/layout/pyramid2"/>
    <dgm:cxn modelId="{88D06B60-B48C-4BB1-B9EE-C45423A5CC2C}" type="presParOf" srcId="{64DB9D79-4B84-40A5-9BDE-C943AC12289B}" destId="{5706F472-4CA8-4EAA-89FC-0181B19ECAC7}" srcOrd="1" destOrd="0" presId="urn:microsoft.com/office/officeart/2005/8/layout/pyramid2"/>
    <dgm:cxn modelId="{D163E2AC-7D60-4001-BD3F-BABC78B577E2}" type="presParOf" srcId="{64DB9D79-4B84-40A5-9BDE-C943AC12289B}" destId="{40CCAD60-AA97-4F9E-94CD-E517B9EC34EF}" srcOrd="2" destOrd="0" presId="urn:microsoft.com/office/officeart/2005/8/layout/pyramid2"/>
    <dgm:cxn modelId="{4A636464-B9CD-418B-9560-20958097C874}" type="presParOf" srcId="{64DB9D79-4B84-40A5-9BDE-C943AC12289B}" destId="{0ECF6BD7-FE42-4AC5-9327-98E9581C055E}" srcOrd="3" destOrd="0" presId="urn:microsoft.com/office/officeart/2005/8/layout/pyramid2"/>
    <dgm:cxn modelId="{69757564-256A-4940-B9CD-BC2AB48DFDB7}" type="presParOf" srcId="{64DB9D79-4B84-40A5-9BDE-C943AC12289B}" destId="{DF427598-AD88-47A4-9E07-F2007E04B0A7}" srcOrd="4" destOrd="0" presId="urn:microsoft.com/office/officeart/2005/8/layout/pyramid2"/>
    <dgm:cxn modelId="{5DF95BF6-A954-4C81-86AE-4E3A5CB8A159}" type="presParOf" srcId="{64DB9D79-4B84-40A5-9BDE-C943AC12289B}" destId="{96049382-66AE-434A-A72B-B49AA1A0893E}" srcOrd="5" destOrd="0" presId="urn:microsoft.com/office/officeart/2005/8/layout/pyramid2"/>
    <dgm:cxn modelId="{5BEA2BCB-EB54-48EC-AD74-E197286AFB14}" type="presParOf" srcId="{64DB9D79-4B84-40A5-9BDE-C943AC12289B}" destId="{4D17BC6E-C5AB-4B08-90A8-6E14D7D3DAB9}" srcOrd="6" destOrd="0" presId="urn:microsoft.com/office/officeart/2005/8/layout/pyramid2"/>
    <dgm:cxn modelId="{4CCC94DF-E813-49F4-84D3-B89439C208A8}" type="presParOf" srcId="{64DB9D79-4B84-40A5-9BDE-C943AC12289B}" destId="{8ED25081-0D0C-4B8F-808D-6D7F12EE645E}" srcOrd="7" destOrd="0" presId="urn:microsoft.com/office/officeart/2005/8/layout/pyramid2"/>
    <dgm:cxn modelId="{CCF3343F-C83A-4967-BFE1-0D9E2944A142}" type="presParOf" srcId="{64DB9D79-4B84-40A5-9BDE-C943AC12289B}" destId="{F763D465-B36C-47B7-8247-CAE2AC8C769C}" srcOrd="8" destOrd="0" presId="urn:microsoft.com/office/officeart/2005/8/layout/pyramid2"/>
    <dgm:cxn modelId="{2229FFDC-C88E-4093-A634-AB68E599C8F4}" type="presParOf" srcId="{64DB9D79-4B84-40A5-9BDE-C943AC12289B}" destId="{B0084EB1-8AC9-4EAC-86F8-A527A6CA80D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83BB2B-4247-486B-93C6-E7BAA19B452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B462E-0463-4532-95CE-D15DF3B7E5AB}">
      <dgm:prSet phldrT="[Текст]"/>
      <dgm:spPr/>
      <dgm:t>
        <a:bodyPr/>
        <a:lstStyle/>
        <a:p>
          <a:r>
            <a:rPr lang="uk-UA" dirty="0" smtClean="0"/>
            <a:t>Навчання учнів предметів (інтегрованих курсів)</a:t>
          </a:r>
          <a:endParaRPr lang="ru-RU" dirty="0"/>
        </a:p>
      </dgm:t>
    </dgm:pt>
    <dgm:pt modelId="{A0F1D95E-51E5-4539-8946-8D4AE39CE2FD}" type="parTrans" cxnId="{D18908AE-050B-4766-80AA-6C77CC4382A2}">
      <dgm:prSet/>
      <dgm:spPr/>
      <dgm:t>
        <a:bodyPr/>
        <a:lstStyle/>
        <a:p>
          <a:endParaRPr lang="ru-RU"/>
        </a:p>
      </dgm:t>
    </dgm:pt>
    <dgm:pt modelId="{6A7D5801-B98B-4AFF-9F80-509ADC16A1E9}" type="sibTrans" cxnId="{D18908AE-050B-4766-80AA-6C77CC4382A2}">
      <dgm:prSet/>
      <dgm:spPr/>
      <dgm:t>
        <a:bodyPr/>
        <a:lstStyle/>
        <a:p>
          <a:endParaRPr lang="ru-RU"/>
        </a:p>
      </dgm:t>
    </dgm:pt>
    <dgm:pt modelId="{5696BE79-3CFF-4CC4-9D42-AA28219E69E3}">
      <dgm:prSet phldrT="[Текст]"/>
      <dgm:spPr/>
      <dgm:t>
        <a:bodyPr/>
        <a:lstStyle/>
        <a:p>
          <a:r>
            <a:rPr lang="uk-UA" dirty="0" smtClean="0"/>
            <a:t>Предметна компетентність</a:t>
          </a:r>
          <a:endParaRPr lang="ru-RU" dirty="0"/>
        </a:p>
      </dgm:t>
    </dgm:pt>
    <dgm:pt modelId="{6E4B163C-F080-4D02-BD75-5EAE06D1A952}" type="parTrans" cxnId="{F3D5B251-BAB2-46F4-B8BA-6773F1F27D54}">
      <dgm:prSet/>
      <dgm:spPr/>
      <dgm:t>
        <a:bodyPr/>
        <a:lstStyle/>
        <a:p>
          <a:endParaRPr lang="ru-RU"/>
        </a:p>
      </dgm:t>
    </dgm:pt>
    <dgm:pt modelId="{4667AAF5-5738-4205-AC92-B7DA3447F75D}" type="sibTrans" cxnId="{F3D5B251-BAB2-46F4-B8BA-6773F1F27D54}">
      <dgm:prSet/>
      <dgm:spPr/>
      <dgm:t>
        <a:bodyPr/>
        <a:lstStyle/>
        <a:p>
          <a:endParaRPr lang="ru-RU"/>
        </a:p>
      </dgm:t>
    </dgm:pt>
    <dgm:pt modelId="{9C655C47-3D7E-4BF7-B0A2-4F6AC87D0A45}">
      <dgm:prSet phldrT="[Текст]"/>
      <dgm:spPr/>
      <dgm:t>
        <a:bodyPr/>
        <a:lstStyle/>
        <a:p>
          <a:r>
            <a:rPr lang="uk-UA" dirty="0" smtClean="0"/>
            <a:t>Методична компетентність</a:t>
          </a:r>
          <a:endParaRPr lang="ru-RU" dirty="0"/>
        </a:p>
      </dgm:t>
    </dgm:pt>
    <dgm:pt modelId="{DC11E14B-4094-4B82-9BAA-76EF575FA9C7}" type="parTrans" cxnId="{12CF0F2C-E913-442A-B47B-F0E950A6D5B6}">
      <dgm:prSet/>
      <dgm:spPr/>
      <dgm:t>
        <a:bodyPr/>
        <a:lstStyle/>
        <a:p>
          <a:endParaRPr lang="ru-RU"/>
        </a:p>
      </dgm:t>
    </dgm:pt>
    <dgm:pt modelId="{B4DB3B84-78A8-4553-ADAE-5B819BC0AC64}" type="sibTrans" cxnId="{12CF0F2C-E913-442A-B47B-F0E950A6D5B6}">
      <dgm:prSet/>
      <dgm:spPr/>
      <dgm:t>
        <a:bodyPr/>
        <a:lstStyle/>
        <a:p>
          <a:endParaRPr lang="ru-RU"/>
        </a:p>
      </dgm:t>
    </dgm:pt>
    <dgm:pt modelId="{93E99C28-F217-4D4A-8014-F5C2D8F2F0B3}">
      <dgm:prSet phldrT="[Текст]"/>
      <dgm:spPr/>
      <dgm:t>
        <a:bodyPr/>
        <a:lstStyle/>
        <a:p>
          <a:r>
            <a:rPr lang="uk-UA" dirty="0" smtClean="0"/>
            <a:t>Мовно-комунікативна компетентність</a:t>
          </a:r>
          <a:endParaRPr lang="ru-RU" dirty="0"/>
        </a:p>
      </dgm:t>
    </dgm:pt>
    <dgm:pt modelId="{CA6E15F2-CD94-4C46-A99C-788F54BA17BA}" type="parTrans" cxnId="{271D7EC8-E956-460D-967B-41C0F8E42D39}">
      <dgm:prSet/>
      <dgm:spPr/>
      <dgm:t>
        <a:bodyPr/>
        <a:lstStyle/>
        <a:p>
          <a:endParaRPr lang="ru-RU"/>
        </a:p>
      </dgm:t>
    </dgm:pt>
    <dgm:pt modelId="{ADFC5C1D-AD0E-4F08-876D-84144BAB492D}" type="sibTrans" cxnId="{271D7EC8-E956-460D-967B-41C0F8E42D39}">
      <dgm:prSet/>
      <dgm:spPr/>
      <dgm:t>
        <a:bodyPr/>
        <a:lstStyle/>
        <a:p>
          <a:endParaRPr lang="ru-RU"/>
        </a:p>
      </dgm:t>
    </dgm:pt>
    <dgm:pt modelId="{FC0CC04A-D779-4043-81B2-BFE3A0E702FF}">
      <dgm:prSet/>
      <dgm:spPr/>
      <dgm:t>
        <a:bodyPr/>
        <a:lstStyle/>
        <a:p>
          <a:r>
            <a:rPr lang="uk-UA" dirty="0" smtClean="0"/>
            <a:t>Інформаційно-цифрова компетентність</a:t>
          </a:r>
          <a:endParaRPr lang="ru-RU" dirty="0"/>
        </a:p>
      </dgm:t>
    </dgm:pt>
    <dgm:pt modelId="{CC6DE1C6-26C1-45D0-BCEE-95335F180832}" type="parTrans" cxnId="{5D99512E-7388-470A-9D97-F8E4EBE054E9}">
      <dgm:prSet/>
      <dgm:spPr/>
      <dgm:t>
        <a:bodyPr/>
        <a:lstStyle/>
        <a:p>
          <a:endParaRPr lang="ru-RU"/>
        </a:p>
      </dgm:t>
    </dgm:pt>
    <dgm:pt modelId="{E899534B-78B0-42C5-B246-2060CE89A9C0}" type="sibTrans" cxnId="{5D99512E-7388-470A-9D97-F8E4EBE054E9}">
      <dgm:prSet/>
      <dgm:spPr/>
      <dgm:t>
        <a:bodyPr/>
        <a:lstStyle/>
        <a:p>
          <a:endParaRPr lang="ru-RU"/>
        </a:p>
      </dgm:t>
    </dgm:pt>
    <dgm:pt modelId="{F1AF75CB-9A01-49FF-8757-4CE05C20AF07}" type="pres">
      <dgm:prSet presAssocID="{E683BB2B-4247-486B-93C6-E7BAA19B45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4C2F5B-DCAA-4ED2-9AAB-89C36D7A8FAC}" type="pres">
      <dgm:prSet presAssocID="{92DB462E-0463-4532-95CE-D15DF3B7E5AB}" presName="root1" presStyleCnt="0"/>
      <dgm:spPr/>
    </dgm:pt>
    <dgm:pt modelId="{1B94BC52-2CC1-4678-8B4D-139EEE84BE71}" type="pres">
      <dgm:prSet presAssocID="{92DB462E-0463-4532-95CE-D15DF3B7E5A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929BD4-442F-4D3A-964C-721DABFE927B}" type="pres">
      <dgm:prSet presAssocID="{92DB462E-0463-4532-95CE-D15DF3B7E5AB}" presName="level2hierChild" presStyleCnt="0"/>
      <dgm:spPr/>
    </dgm:pt>
    <dgm:pt modelId="{A74BA24B-A466-4512-A211-9F3AA0B2AD6B}" type="pres">
      <dgm:prSet presAssocID="{6E4B163C-F080-4D02-BD75-5EAE06D1A95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1B531E52-9245-4A7B-AF8D-16A014AE7932}" type="pres">
      <dgm:prSet presAssocID="{6E4B163C-F080-4D02-BD75-5EAE06D1A95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CD8B602-6F81-4229-BCD9-001B44663316}" type="pres">
      <dgm:prSet presAssocID="{5696BE79-3CFF-4CC4-9D42-AA28219E69E3}" presName="root2" presStyleCnt="0"/>
      <dgm:spPr/>
    </dgm:pt>
    <dgm:pt modelId="{A3018E21-EF75-450F-9EB7-F0FB8F310652}" type="pres">
      <dgm:prSet presAssocID="{5696BE79-3CFF-4CC4-9D42-AA28219E69E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FAA09D-83E5-4800-A2F3-B1874849F289}" type="pres">
      <dgm:prSet presAssocID="{5696BE79-3CFF-4CC4-9D42-AA28219E69E3}" presName="level3hierChild" presStyleCnt="0"/>
      <dgm:spPr/>
    </dgm:pt>
    <dgm:pt modelId="{9F1F7643-937E-4EAF-BE1C-8F1656BAAB4E}" type="pres">
      <dgm:prSet presAssocID="{DC11E14B-4094-4B82-9BAA-76EF575FA9C7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95CBE4E3-EB4F-4E3F-8CF4-816E8F8D6B9E}" type="pres">
      <dgm:prSet presAssocID="{DC11E14B-4094-4B82-9BAA-76EF575FA9C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E63AD48-E760-4315-BCBD-E71052F5A913}" type="pres">
      <dgm:prSet presAssocID="{9C655C47-3D7E-4BF7-B0A2-4F6AC87D0A45}" presName="root2" presStyleCnt="0"/>
      <dgm:spPr/>
    </dgm:pt>
    <dgm:pt modelId="{42AC8E83-DA32-40A9-9176-D5DAE7406E54}" type="pres">
      <dgm:prSet presAssocID="{9C655C47-3D7E-4BF7-B0A2-4F6AC87D0A45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860D7-5BD8-4468-B84C-B58E9326767D}" type="pres">
      <dgm:prSet presAssocID="{9C655C47-3D7E-4BF7-B0A2-4F6AC87D0A45}" presName="level3hierChild" presStyleCnt="0"/>
      <dgm:spPr/>
    </dgm:pt>
    <dgm:pt modelId="{E92EA108-A3F3-458B-A432-690942C8B2CD}" type="pres">
      <dgm:prSet presAssocID="{CA6E15F2-CD94-4C46-A99C-788F54BA17B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4276E44-56F1-4FE8-8DFD-E9AC587C962E}" type="pres">
      <dgm:prSet presAssocID="{CA6E15F2-CD94-4C46-A99C-788F54BA17B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EFE4AE4-1C7C-4603-894B-72D7B434784B}" type="pres">
      <dgm:prSet presAssocID="{93E99C28-F217-4D4A-8014-F5C2D8F2F0B3}" presName="root2" presStyleCnt="0"/>
      <dgm:spPr/>
    </dgm:pt>
    <dgm:pt modelId="{5A75C305-2E7A-46E6-A2DD-378484645879}" type="pres">
      <dgm:prSet presAssocID="{93E99C28-F217-4D4A-8014-F5C2D8F2F0B3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26C5AB-0665-4C95-B72E-7820998567EA}" type="pres">
      <dgm:prSet presAssocID="{93E99C28-F217-4D4A-8014-F5C2D8F2F0B3}" presName="level3hierChild" presStyleCnt="0"/>
      <dgm:spPr/>
    </dgm:pt>
    <dgm:pt modelId="{64B4FC79-F510-4BE0-A54F-7B797C034C09}" type="pres">
      <dgm:prSet presAssocID="{CC6DE1C6-26C1-45D0-BCEE-95335F180832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E8E8FAD-9F93-4F79-8C5B-153D2D1DF262}" type="pres">
      <dgm:prSet presAssocID="{CC6DE1C6-26C1-45D0-BCEE-95335F18083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1A0D55D-8A91-44AF-96E8-CDAD33BFDB35}" type="pres">
      <dgm:prSet presAssocID="{FC0CC04A-D779-4043-81B2-BFE3A0E702FF}" presName="root2" presStyleCnt="0"/>
      <dgm:spPr/>
    </dgm:pt>
    <dgm:pt modelId="{F4839330-E28B-45DF-B88A-3BDE3B79A4D5}" type="pres">
      <dgm:prSet presAssocID="{FC0CC04A-D779-4043-81B2-BFE3A0E702F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8BD969-D67F-43D2-BB46-E0022BEECBD5}" type="pres">
      <dgm:prSet presAssocID="{FC0CC04A-D779-4043-81B2-BFE3A0E702FF}" presName="level3hierChild" presStyleCnt="0"/>
      <dgm:spPr/>
    </dgm:pt>
  </dgm:ptLst>
  <dgm:cxnLst>
    <dgm:cxn modelId="{29C75E56-F641-401B-99F9-1CE71AEAA3F6}" type="presOf" srcId="{E683BB2B-4247-486B-93C6-E7BAA19B452A}" destId="{F1AF75CB-9A01-49FF-8757-4CE05C20AF07}" srcOrd="0" destOrd="0" presId="urn:microsoft.com/office/officeart/2008/layout/HorizontalMultiLevelHierarchy"/>
    <dgm:cxn modelId="{5D99512E-7388-470A-9D97-F8E4EBE054E9}" srcId="{92DB462E-0463-4532-95CE-D15DF3B7E5AB}" destId="{FC0CC04A-D779-4043-81B2-BFE3A0E702FF}" srcOrd="3" destOrd="0" parTransId="{CC6DE1C6-26C1-45D0-BCEE-95335F180832}" sibTransId="{E899534B-78B0-42C5-B246-2060CE89A9C0}"/>
    <dgm:cxn modelId="{12CF0F2C-E913-442A-B47B-F0E950A6D5B6}" srcId="{92DB462E-0463-4532-95CE-D15DF3B7E5AB}" destId="{9C655C47-3D7E-4BF7-B0A2-4F6AC87D0A45}" srcOrd="1" destOrd="0" parTransId="{DC11E14B-4094-4B82-9BAA-76EF575FA9C7}" sibTransId="{B4DB3B84-78A8-4553-ADAE-5B819BC0AC64}"/>
    <dgm:cxn modelId="{4AE5747F-2CE5-4420-A7D5-37A41224FDAF}" type="presOf" srcId="{DC11E14B-4094-4B82-9BAA-76EF575FA9C7}" destId="{95CBE4E3-EB4F-4E3F-8CF4-816E8F8D6B9E}" srcOrd="1" destOrd="0" presId="urn:microsoft.com/office/officeart/2008/layout/HorizontalMultiLevelHierarchy"/>
    <dgm:cxn modelId="{271D7EC8-E956-460D-967B-41C0F8E42D39}" srcId="{92DB462E-0463-4532-95CE-D15DF3B7E5AB}" destId="{93E99C28-F217-4D4A-8014-F5C2D8F2F0B3}" srcOrd="2" destOrd="0" parTransId="{CA6E15F2-CD94-4C46-A99C-788F54BA17BA}" sibTransId="{ADFC5C1D-AD0E-4F08-876D-84144BAB492D}"/>
    <dgm:cxn modelId="{35C0A0D7-A384-4787-ADC2-5959C3C009A6}" type="presOf" srcId="{CA6E15F2-CD94-4C46-A99C-788F54BA17BA}" destId="{04276E44-56F1-4FE8-8DFD-E9AC587C962E}" srcOrd="1" destOrd="0" presId="urn:microsoft.com/office/officeart/2008/layout/HorizontalMultiLevelHierarchy"/>
    <dgm:cxn modelId="{31EB3F12-6578-4FA1-A8D5-8B3A38BBED0E}" type="presOf" srcId="{5696BE79-3CFF-4CC4-9D42-AA28219E69E3}" destId="{A3018E21-EF75-450F-9EB7-F0FB8F310652}" srcOrd="0" destOrd="0" presId="urn:microsoft.com/office/officeart/2008/layout/HorizontalMultiLevelHierarchy"/>
    <dgm:cxn modelId="{8962F855-F27A-4968-BFE9-56AC2E2EFFC2}" type="presOf" srcId="{6E4B163C-F080-4D02-BD75-5EAE06D1A952}" destId="{A74BA24B-A466-4512-A211-9F3AA0B2AD6B}" srcOrd="0" destOrd="0" presId="urn:microsoft.com/office/officeart/2008/layout/HorizontalMultiLevelHierarchy"/>
    <dgm:cxn modelId="{F3D5B251-BAB2-46F4-B8BA-6773F1F27D54}" srcId="{92DB462E-0463-4532-95CE-D15DF3B7E5AB}" destId="{5696BE79-3CFF-4CC4-9D42-AA28219E69E3}" srcOrd="0" destOrd="0" parTransId="{6E4B163C-F080-4D02-BD75-5EAE06D1A952}" sibTransId="{4667AAF5-5738-4205-AC92-B7DA3447F75D}"/>
    <dgm:cxn modelId="{0AE71159-4B6D-4C7E-AC5F-2602073DFACF}" type="presOf" srcId="{FC0CC04A-D779-4043-81B2-BFE3A0E702FF}" destId="{F4839330-E28B-45DF-B88A-3BDE3B79A4D5}" srcOrd="0" destOrd="0" presId="urn:microsoft.com/office/officeart/2008/layout/HorizontalMultiLevelHierarchy"/>
    <dgm:cxn modelId="{35879512-3E84-4302-9E8F-B6E44E21512C}" type="presOf" srcId="{6E4B163C-F080-4D02-BD75-5EAE06D1A952}" destId="{1B531E52-9245-4A7B-AF8D-16A014AE7932}" srcOrd="1" destOrd="0" presId="urn:microsoft.com/office/officeart/2008/layout/HorizontalMultiLevelHierarchy"/>
    <dgm:cxn modelId="{A9A738F9-7467-46DC-9C22-993B0828551B}" type="presOf" srcId="{92DB462E-0463-4532-95CE-D15DF3B7E5AB}" destId="{1B94BC52-2CC1-4678-8B4D-139EEE84BE71}" srcOrd="0" destOrd="0" presId="urn:microsoft.com/office/officeart/2008/layout/HorizontalMultiLevelHierarchy"/>
    <dgm:cxn modelId="{3B450E03-24A5-47C2-A301-CB6E25531B65}" type="presOf" srcId="{9C655C47-3D7E-4BF7-B0A2-4F6AC87D0A45}" destId="{42AC8E83-DA32-40A9-9176-D5DAE7406E54}" srcOrd="0" destOrd="0" presId="urn:microsoft.com/office/officeart/2008/layout/HorizontalMultiLevelHierarchy"/>
    <dgm:cxn modelId="{59E8C2BC-A77E-4DDB-BB75-D296600955DA}" type="presOf" srcId="{CA6E15F2-CD94-4C46-A99C-788F54BA17BA}" destId="{E92EA108-A3F3-458B-A432-690942C8B2CD}" srcOrd="0" destOrd="0" presId="urn:microsoft.com/office/officeart/2008/layout/HorizontalMultiLevelHierarchy"/>
    <dgm:cxn modelId="{A99D40A1-594B-42DE-87CB-480519330077}" type="presOf" srcId="{CC6DE1C6-26C1-45D0-BCEE-95335F180832}" destId="{64B4FC79-F510-4BE0-A54F-7B797C034C09}" srcOrd="0" destOrd="0" presId="urn:microsoft.com/office/officeart/2008/layout/HorizontalMultiLevelHierarchy"/>
    <dgm:cxn modelId="{F1957695-8E6D-47D8-A45B-32E475C0E583}" type="presOf" srcId="{DC11E14B-4094-4B82-9BAA-76EF575FA9C7}" destId="{9F1F7643-937E-4EAF-BE1C-8F1656BAAB4E}" srcOrd="0" destOrd="0" presId="urn:microsoft.com/office/officeart/2008/layout/HorizontalMultiLevelHierarchy"/>
    <dgm:cxn modelId="{D18908AE-050B-4766-80AA-6C77CC4382A2}" srcId="{E683BB2B-4247-486B-93C6-E7BAA19B452A}" destId="{92DB462E-0463-4532-95CE-D15DF3B7E5AB}" srcOrd="0" destOrd="0" parTransId="{A0F1D95E-51E5-4539-8946-8D4AE39CE2FD}" sibTransId="{6A7D5801-B98B-4AFF-9F80-509ADC16A1E9}"/>
    <dgm:cxn modelId="{B1BF4AEF-ECEA-4123-B194-2A0BACC9D35C}" type="presOf" srcId="{CC6DE1C6-26C1-45D0-BCEE-95335F180832}" destId="{CE8E8FAD-9F93-4F79-8C5B-153D2D1DF262}" srcOrd="1" destOrd="0" presId="urn:microsoft.com/office/officeart/2008/layout/HorizontalMultiLevelHierarchy"/>
    <dgm:cxn modelId="{2DDA5641-AD92-497F-AA22-AFB5CFE85311}" type="presOf" srcId="{93E99C28-F217-4D4A-8014-F5C2D8F2F0B3}" destId="{5A75C305-2E7A-46E6-A2DD-378484645879}" srcOrd="0" destOrd="0" presId="urn:microsoft.com/office/officeart/2008/layout/HorizontalMultiLevelHierarchy"/>
    <dgm:cxn modelId="{9A918F4E-7C55-4535-A706-1A4666F0A289}" type="presParOf" srcId="{F1AF75CB-9A01-49FF-8757-4CE05C20AF07}" destId="{8B4C2F5B-DCAA-4ED2-9AAB-89C36D7A8FAC}" srcOrd="0" destOrd="0" presId="urn:microsoft.com/office/officeart/2008/layout/HorizontalMultiLevelHierarchy"/>
    <dgm:cxn modelId="{82576AC6-22E6-44B2-B9D1-8B23DD650B02}" type="presParOf" srcId="{8B4C2F5B-DCAA-4ED2-9AAB-89C36D7A8FAC}" destId="{1B94BC52-2CC1-4678-8B4D-139EEE84BE71}" srcOrd="0" destOrd="0" presId="urn:microsoft.com/office/officeart/2008/layout/HorizontalMultiLevelHierarchy"/>
    <dgm:cxn modelId="{7BE1A2D9-3C35-4099-9E03-667470BC78D7}" type="presParOf" srcId="{8B4C2F5B-DCAA-4ED2-9AAB-89C36D7A8FAC}" destId="{F1929BD4-442F-4D3A-964C-721DABFE927B}" srcOrd="1" destOrd="0" presId="urn:microsoft.com/office/officeart/2008/layout/HorizontalMultiLevelHierarchy"/>
    <dgm:cxn modelId="{6A3D1360-5BCC-4789-9CD5-BFB5963E021C}" type="presParOf" srcId="{F1929BD4-442F-4D3A-964C-721DABFE927B}" destId="{A74BA24B-A466-4512-A211-9F3AA0B2AD6B}" srcOrd="0" destOrd="0" presId="urn:microsoft.com/office/officeart/2008/layout/HorizontalMultiLevelHierarchy"/>
    <dgm:cxn modelId="{A192F17B-26E7-45D7-A7B7-33291778D64E}" type="presParOf" srcId="{A74BA24B-A466-4512-A211-9F3AA0B2AD6B}" destId="{1B531E52-9245-4A7B-AF8D-16A014AE7932}" srcOrd="0" destOrd="0" presId="urn:microsoft.com/office/officeart/2008/layout/HorizontalMultiLevelHierarchy"/>
    <dgm:cxn modelId="{01AD3BDA-B3F4-49F4-BC39-D066D0E47589}" type="presParOf" srcId="{F1929BD4-442F-4D3A-964C-721DABFE927B}" destId="{ECD8B602-6F81-4229-BCD9-001B44663316}" srcOrd="1" destOrd="0" presId="urn:microsoft.com/office/officeart/2008/layout/HorizontalMultiLevelHierarchy"/>
    <dgm:cxn modelId="{5EDB77C1-4816-40B4-9D3C-10351FACDD77}" type="presParOf" srcId="{ECD8B602-6F81-4229-BCD9-001B44663316}" destId="{A3018E21-EF75-450F-9EB7-F0FB8F310652}" srcOrd="0" destOrd="0" presId="urn:microsoft.com/office/officeart/2008/layout/HorizontalMultiLevelHierarchy"/>
    <dgm:cxn modelId="{B3AD5DF9-A9CE-4529-A450-F17F656AAEBA}" type="presParOf" srcId="{ECD8B602-6F81-4229-BCD9-001B44663316}" destId="{7FFAA09D-83E5-4800-A2F3-B1874849F289}" srcOrd="1" destOrd="0" presId="urn:microsoft.com/office/officeart/2008/layout/HorizontalMultiLevelHierarchy"/>
    <dgm:cxn modelId="{D8390C65-9602-4993-9DC7-6906878BF52F}" type="presParOf" srcId="{F1929BD4-442F-4D3A-964C-721DABFE927B}" destId="{9F1F7643-937E-4EAF-BE1C-8F1656BAAB4E}" srcOrd="2" destOrd="0" presId="urn:microsoft.com/office/officeart/2008/layout/HorizontalMultiLevelHierarchy"/>
    <dgm:cxn modelId="{8A00549B-9CD2-49DE-BACE-679B478214F8}" type="presParOf" srcId="{9F1F7643-937E-4EAF-BE1C-8F1656BAAB4E}" destId="{95CBE4E3-EB4F-4E3F-8CF4-816E8F8D6B9E}" srcOrd="0" destOrd="0" presId="urn:microsoft.com/office/officeart/2008/layout/HorizontalMultiLevelHierarchy"/>
    <dgm:cxn modelId="{7FA41E03-0231-452A-B92C-9B37BCE21A2B}" type="presParOf" srcId="{F1929BD4-442F-4D3A-964C-721DABFE927B}" destId="{0E63AD48-E760-4315-BCBD-E71052F5A913}" srcOrd="3" destOrd="0" presId="urn:microsoft.com/office/officeart/2008/layout/HorizontalMultiLevelHierarchy"/>
    <dgm:cxn modelId="{BD84DB53-DD77-43D9-A4B3-1A5F7C376467}" type="presParOf" srcId="{0E63AD48-E760-4315-BCBD-E71052F5A913}" destId="{42AC8E83-DA32-40A9-9176-D5DAE7406E54}" srcOrd="0" destOrd="0" presId="urn:microsoft.com/office/officeart/2008/layout/HorizontalMultiLevelHierarchy"/>
    <dgm:cxn modelId="{3151EA24-1F1F-467C-B0A9-1945136969D4}" type="presParOf" srcId="{0E63AD48-E760-4315-BCBD-E71052F5A913}" destId="{6DA860D7-5BD8-4468-B84C-B58E9326767D}" srcOrd="1" destOrd="0" presId="urn:microsoft.com/office/officeart/2008/layout/HorizontalMultiLevelHierarchy"/>
    <dgm:cxn modelId="{54B9D890-D398-456E-BAE9-A1D0B0354298}" type="presParOf" srcId="{F1929BD4-442F-4D3A-964C-721DABFE927B}" destId="{E92EA108-A3F3-458B-A432-690942C8B2CD}" srcOrd="4" destOrd="0" presId="urn:microsoft.com/office/officeart/2008/layout/HorizontalMultiLevelHierarchy"/>
    <dgm:cxn modelId="{FA41C1C9-9595-4F37-9DEF-DB620B385425}" type="presParOf" srcId="{E92EA108-A3F3-458B-A432-690942C8B2CD}" destId="{04276E44-56F1-4FE8-8DFD-E9AC587C962E}" srcOrd="0" destOrd="0" presId="urn:microsoft.com/office/officeart/2008/layout/HorizontalMultiLevelHierarchy"/>
    <dgm:cxn modelId="{61A20D08-0AFF-4413-B945-109E3E43145D}" type="presParOf" srcId="{F1929BD4-442F-4D3A-964C-721DABFE927B}" destId="{AEFE4AE4-1C7C-4603-894B-72D7B434784B}" srcOrd="5" destOrd="0" presId="urn:microsoft.com/office/officeart/2008/layout/HorizontalMultiLevelHierarchy"/>
    <dgm:cxn modelId="{F07D45C0-35FC-403F-8EB6-99190C3556FC}" type="presParOf" srcId="{AEFE4AE4-1C7C-4603-894B-72D7B434784B}" destId="{5A75C305-2E7A-46E6-A2DD-378484645879}" srcOrd="0" destOrd="0" presId="urn:microsoft.com/office/officeart/2008/layout/HorizontalMultiLevelHierarchy"/>
    <dgm:cxn modelId="{30C27AEE-B440-47EB-8BFD-CA87556AA5DB}" type="presParOf" srcId="{AEFE4AE4-1C7C-4603-894B-72D7B434784B}" destId="{5D26C5AB-0665-4C95-B72E-7820998567EA}" srcOrd="1" destOrd="0" presId="urn:microsoft.com/office/officeart/2008/layout/HorizontalMultiLevelHierarchy"/>
    <dgm:cxn modelId="{93F78A91-7EB1-4CDC-A963-E3E6C1F575ED}" type="presParOf" srcId="{F1929BD4-442F-4D3A-964C-721DABFE927B}" destId="{64B4FC79-F510-4BE0-A54F-7B797C034C09}" srcOrd="6" destOrd="0" presId="urn:microsoft.com/office/officeart/2008/layout/HorizontalMultiLevelHierarchy"/>
    <dgm:cxn modelId="{F597839A-C363-4D91-89B2-95E3361F0122}" type="presParOf" srcId="{64B4FC79-F510-4BE0-A54F-7B797C034C09}" destId="{CE8E8FAD-9F93-4F79-8C5B-153D2D1DF262}" srcOrd="0" destOrd="0" presId="urn:microsoft.com/office/officeart/2008/layout/HorizontalMultiLevelHierarchy"/>
    <dgm:cxn modelId="{DF91DEB3-108B-4BB3-86C5-E9FA456D392A}" type="presParOf" srcId="{F1929BD4-442F-4D3A-964C-721DABFE927B}" destId="{11A0D55D-8A91-44AF-96E8-CDAD33BFDB35}" srcOrd="7" destOrd="0" presId="urn:microsoft.com/office/officeart/2008/layout/HorizontalMultiLevelHierarchy"/>
    <dgm:cxn modelId="{0FA7DE56-6A29-49D8-BFAC-19C28846908E}" type="presParOf" srcId="{11A0D55D-8A91-44AF-96E8-CDAD33BFDB35}" destId="{F4839330-E28B-45DF-B88A-3BDE3B79A4D5}" srcOrd="0" destOrd="0" presId="urn:microsoft.com/office/officeart/2008/layout/HorizontalMultiLevelHierarchy"/>
    <dgm:cxn modelId="{0B88A52F-7AAA-4941-8D9F-1C24B8F29B49}" type="presParOf" srcId="{11A0D55D-8A91-44AF-96E8-CDAD33BFDB35}" destId="{E18BD969-D67F-43D2-BB46-E0022BEECBD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83BB2B-4247-486B-93C6-E7BAA19B452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B462E-0463-4532-95CE-D15DF3B7E5AB}">
      <dgm:prSet phldrT="[Текст]"/>
      <dgm:spPr/>
      <dgm:t>
        <a:bodyPr/>
        <a:lstStyle/>
        <a:p>
          <a:r>
            <a:rPr lang="uk-UA" dirty="0" smtClean="0"/>
            <a:t>Партнерська взаємодія з учасниками освітнього процесу</a:t>
          </a:r>
          <a:endParaRPr lang="ru-RU" dirty="0"/>
        </a:p>
      </dgm:t>
    </dgm:pt>
    <dgm:pt modelId="{A0F1D95E-51E5-4539-8946-8D4AE39CE2FD}" type="parTrans" cxnId="{D18908AE-050B-4766-80AA-6C77CC4382A2}">
      <dgm:prSet/>
      <dgm:spPr/>
      <dgm:t>
        <a:bodyPr/>
        <a:lstStyle/>
        <a:p>
          <a:endParaRPr lang="ru-RU"/>
        </a:p>
      </dgm:t>
    </dgm:pt>
    <dgm:pt modelId="{6A7D5801-B98B-4AFF-9F80-509ADC16A1E9}" type="sibTrans" cxnId="{D18908AE-050B-4766-80AA-6C77CC4382A2}">
      <dgm:prSet/>
      <dgm:spPr/>
      <dgm:t>
        <a:bodyPr/>
        <a:lstStyle/>
        <a:p>
          <a:endParaRPr lang="ru-RU"/>
        </a:p>
      </dgm:t>
    </dgm:pt>
    <dgm:pt modelId="{5696BE79-3CFF-4CC4-9D42-AA28219E69E3}">
      <dgm:prSet phldrT="[Текст]"/>
      <dgm:spPr/>
      <dgm:t>
        <a:bodyPr/>
        <a:lstStyle/>
        <a:p>
          <a:r>
            <a:rPr lang="uk-UA" dirty="0" smtClean="0"/>
            <a:t>Психологічна компетентність</a:t>
          </a:r>
          <a:endParaRPr lang="ru-RU" dirty="0"/>
        </a:p>
      </dgm:t>
    </dgm:pt>
    <dgm:pt modelId="{6E4B163C-F080-4D02-BD75-5EAE06D1A952}" type="parTrans" cxnId="{F3D5B251-BAB2-46F4-B8BA-6773F1F27D54}">
      <dgm:prSet/>
      <dgm:spPr/>
      <dgm:t>
        <a:bodyPr/>
        <a:lstStyle/>
        <a:p>
          <a:endParaRPr lang="ru-RU"/>
        </a:p>
      </dgm:t>
    </dgm:pt>
    <dgm:pt modelId="{4667AAF5-5738-4205-AC92-B7DA3447F75D}" type="sibTrans" cxnId="{F3D5B251-BAB2-46F4-B8BA-6773F1F27D54}">
      <dgm:prSet/>
      <dgm:spPr/>
      <dgm:t>
        <a:bodyPr/>
        <a:lstStyle/>
        <a:p>
          <a:endParaRPr lang="ru-RU"/>
        </a:p>
      </dgm:t>
    </dgm:pt>
    <dgm:pt modelId="{9C655C47-3D7E-4BF7-B0A2-4F6AC87D0A45}">
      <dgm:prSet phldrT="[Текст]"/>
      <dgm:spPr/>
      <dgm:t>
        <a:bodyPr/>
        <a:lstStyle/>
        <a:p>
          <a:r>
            <a:rPr lang="uk-UA" dirty="0" smtClean="0"/>
            <a:t>Емоційно-етична компетентність</a:t>
          </a:r>
          <a:endParaRPr lang="ru-RU" dirty="0"/>
        </a:p>
      </dgm:t>
    </dgm:pt>
    <dgm:pt modelId="{DC11E14B-4094-4B82-9BAA-76EF575FA9C7}" type="parTrans" cxnId="{12CF0F2C-E913-442A-B47B-F0E950A6D5B6}">
      <dgm:prSet/>
      <dgm:spPr/>
      <dgm:t>
        <a:bodyPr/>
        <a:lstStyle/>
        <a:p>
          <a:endParaRPr lang="ru-RU"/>
        </a:p>
      </dgm:t>
    </dgm:pt>
    <dgm:pt modelId="{B4DB3B84-78A8-4553-ADAE-5B819BC0AC64}" type="sibTrans" cxnId="{12CF0F2C-E913-442A-B47B-F0E950A6D5B6}">
      <dgm:prSet/>
      <dgm:spPr/>
      <dgm:t>
        <a:bodyPr/>
        <a:lstStyle/>
        <a:p>
          <a:endParaRPr lang="ru-RU"/>
        </a:p>
      </dgm:t>
    </dgm:pt>
    <dgm:pt modelId="{81B4CA03-41F1-4B3C-A1B1-5AD16D55FD2D}">
      <dgm:prSet/>
      <dgm:spPr/>
      <dgm:t>
        <a:bodyPr/>
        <a:lstStyle/>
        <a:p>
          <a:r>
            <a:rPr lang="uk-UA" dirty="0" err="1" smtClean="0"/>
            <a:t>Проєктувальна</a:t>
          </a:r>
          <a:r>
            <a:rPr lang="uk-UA" dirty="0" smtClean="0"/>
            <a:t> компетентність</a:t>
          </a:r>
          <a:endParaRPr lang="ru-RU" dirty="0"/>
        </a:p>
      </dgm:t>
    </dgm:pt>
    <dgm:pt modelId="{86093D1E-DDDF-4FAC-839E-C0D073CC78AC}" type="parTrans" cxnId="{D8EC514F-DF7A-4AB3-86C2-7A3FD6C4367B}">
      <dgm:prSet/>
      <dgm:spPr/>
      <dgm:t>
        <a:bodyPr/>
        <a:lstStyle/>
        <a:p>
          <a:endParaRPr lang="ru-RU"/>
        </a:p>
      </dgm:t>
    </dgm:pt>
    <dgm:pt modelId="{CA34896F-C9A3-41B7-9491-B90B45F97973}" type="sibTrans" cxnId="{D8EC514F-DF7A-4AB3-86C2-7A3FD6C4367B}">
      <dgm:prSet/>
      <dgm:spPr/>
      <dgm:t>
        <a:bodyPr/>
        <a:lstStyle/>
        <a:p>
          <a:endParaRPr lang="ru-RU"/>
        </a:p>
      </dgm:t>
    </dgm:pt>
    <dgm:pt modelId="{F1AF75CB-9A01-49FF-8757-4CE05C20AF07}" type="pres">
      <dgm:prSet presAssocID="{E683BB2B-4247-486B-93C6-E7BAA19B45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4C2F5B-DCAA-4ED2-9AAB-89C36D7A8FAC}" type="pres">
      <dgm:prSet presAssocID="{92DB462E-0463-4532-95CE-D15DF3B7E5AB}" presName="root1" presStyleCnt="0"/>
      <dgm:spPr/>
    </dgm:pt>
    <dgm:pt modelId="{1B94BC52-2CC1-4678-8B4D-139EEE84BE71}" type="pres">
      <dgm:prSet presAssocID="{92DB462E-0463-4532-95CE-D15DF3B7E5A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929BD4-442F-4D3A-964C-721DABFE927B}" type="pres">
      <dgm:prSet presAssocID="{92DB462E-0463-4532-95CE-D15DF3B7E5AB}" presName="level2hierChild" presStyleCnt="0"/>
      <dgm:spPr/>
    </dgm:pt>
    <dgm:pt modelId="{A74BA24B-A466-4512-A211-9F3AA0B2AD6B}" type="pres">
      <dgm:prSet presAssocID="{6E4B163C-F080-4D02-BD75-5EAE06D1A95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B531E52-9245-4A7B-AF8D-16A014AE7932}" type="pres">
      <dgm:prSet presAssocID="{6E4B163C-F080-4D02-BD75-5EAE06D1A95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CD8B602-6F81-4229-BCD9-001B44663316}" type="pres">
      <dgm:prSet presAssocID="{5696BE79-3CFF-4CC4-9D42-AA28219E69E3}" presName="root2" presStyleCnt="0"/>
      <dgm:spPr/>
    </dgm:pt>
    <dgm:pt modelId="{A3018E21-EF75-450F-9EB7-F0FB8F310652}" type="pres">
      <dgm:prSet presAssocID="{5696BE79-3CFF-4CC4-9D42-AA28219E69E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FAA09D-83E5-4800-A2F3-B1874849F289}" type="pres">
      <dgm:prSet presAssocID="{5696BE79-3CFF-4CC4-9D42-AA28219E69E3}" presName="level3hierChild" presStyleCnt="0"/>
      <dgm:spPr/>
    </dgm:pt>
    <dgm:pt modelId="{9F1F7643-937E-4EAF-BE1C-8F1656BAAB4E}" type="pres">
      <dgm:prSet presAssocID="{DC11E14B-4094-4B82-9BAA-76EF575FA9C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5CBE4E3-EB4F-4E3F-8CF4-816E8F8D6B9E}" type="pres">
      <dgm:prSet presAssocID="{DC11E14B-4094-4B82-9BAA-76EF575FA9C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E63AD48-E760-4315-BCBD-E71052F5A913}" type="pres">
      <dgm:prSet presAssocID="{9C655C47-3D7E-4BF7-B0A2-4F6AC87D0A45}" presName="root2" presStyleCnt="0"/>
      <dgm:spPr/>
    </dgm:pt>
    <dgm:pt modelId="{42AC8E83-DA32-40A9-9176-D5DAE7406E54}" type="pres">
      <dgm:prSet presAssocID="{9C655C47-3D7E-4BF7-B0A2-4F6AC87D0A4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860D7-5BD8-4468-B84C-B58E9326767D}" type="pres">
      <dgm:prSet presAssocID="{9C655C47-3D7E-4BF7-B0A2-4F6AC87D0A45}" presName="level3hierChild" presStyleCnt="0"/>
      <dgm:spPr/>
    </dgm:pt>
    <dgm:pt modelId="{B580F6EE-2C94-46C4-A475-C78860D74849}" type="pres">
      <dgm:prSet presAssocID="{86093D1E-DDDF-4FAC-839E-C0D073CC78A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0B2C654-25CE-41DC-979D-A61E4CAAE7AF}" type="pres">
      <dgm:prSet presAssocID="{86093D1E-DDDF-4FAC-839E-C0D073CC78A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B983194-B7AE-4255-BBD2-1BED1BCAED37}" type="pres">
      <dgm:prSet presAssocID="{81B4CA03-41F1-4B3C-A1B1-5AD16D55FD2D}" presName="root2" presStyleCnt="0"/>
      <dgm:spPr/>
    </dgm:pt>
    <dgm:pt modelId="{16E28784-E9B0-476F-8D73-A9EC3AB52CC6}" type="pres">
      <dgm:prSet presAssocID="{81B4CA03-41F1-4B3C-A1B1-5AD16D55FD2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BF45C-B951-4B78-8FF5-268A2952462E}" type="pres">
      <dgm:prSet presAssocID="{81B4CA03-41F1-4B3C-A1B1-5AD16D55FD2D}" presName="level3hierChild" presStyleCnt="0"/>
      <dgm:spPr/>
    </dgm:pt>
  </dgm:ptLst>
  <dgm:cxnLst>
    <dgm:cxn modelId="{CA51677D-6F46-487C-9749-ACA04AD743F1}" type="presOf" srcId="{DC11E14B-4094-4B82-9BAA-76EF575FA9C7}" destId="{95CBE4E3-EB4F-4E3F-8CF4-816E8F8D6B9E}" srcOrd="1" destOrd="0" presId="urn:microsoft.com/office/officeart/2008/layout/HorizontalMultiLevelHierarchy"/>
    <dgm:cxn modelId="{496B3BC0-30F5-4D02-9927-4E70C6BAA9CC}" type="presOf" srcId="{E683BB2B-4247-486B-93C6-E7BAA19B452A}" destId="{F1AF75CB-9A01-49FF-8757-4CE05C20AF07}" srcOrd="0" destOrd="0" presId="urn:microsoft.com/office/officeart/2008/layout/HorizontalMultiLevelHierarchy"/>
    <dgm:cxn modelId="{673D8AD8-97A7-42FA-BC99-BD96164173B0}" type="presOf" srcId="{86093D1E-DDDF-4FAC-839E-C0D073CC78AC}" destId="{B580F6EE-2C94-46C4-A475-C78860D74849}" srcOrd="0" destOrd="0" presId="urn:microsoft.com/office/officeart/2008/layout/HorizontalMultiLevelHierarchy"/>
    <dgm:cxn modelId="{F3D5B251-BAB2-46F4-B8BA-6773F1F27D54}" srcId="{92DB462E-0463-4532-95CE-D15DF3B7E5AB}" destId="{5696BE79-3CFF-4CC4-9D42-AA28219E69E3}" srcOrd="0" destOrd="0" parTransId="{6E4B163C-F080-4D02-BD75-5EAE06D1A952}" sibTransId="{4667AAF5-5738-4205-AC92-B7DA3447F75D}"/>
    <dgm:cxn modelId="{12CF0F2C-E913-442A-B47B-F0E950A6D5B6}" srcId="{92DB462E-0463-4532-95CE-D15DF3B7E5AB}" destId="{9C655C47-3D7E-4BF7-B0A2-4F6AC87D0A45}" srcOrd="1" destOrd="0" parTransId="{DC11E14B-4094-4B82-9BAA-76EF575FA9C7}" sibTransId="{B4DB3B84-78A8-4553-ADAE-5B819BC0AC64}"/>
    <dgm:cxn modelId="{9B2ED095-4B87-4B2C-A879-55D82C8D69B1}" type="presOf" srcId="{92DB462E-0463-4532-95CE-D15DF3B7E5AB}" destId="{1B94BC52-2CC1-4678-8B4D-139EEE84BE71}" srcOrd="0" destOrd="0" presId="urn:microsoft.com/office/officeart/2008/layout/HorizontalMultiLevelHierarchy"/>
    <dgm:cxn modelId="{70F5A72E-96C1-4F76-B139-196C16BBD97C}" type="presOf" srcId="{DC11E14B-4094-4B82-9BAA-76EF575FA9C7}" destId="{9F1F7643-937E-4EAF-BE1C-8F1656BAAB4E}" srcOrd="0" destOrd="0" presId="urn:microsoft.com/office/officeart/2008/layout/HorizontalMultiLevelHierarchy"/>
    <dgm:cxn modelId="{3536CC74-951C-490A-8E48-B4639542047D}" type="presOf" srcId="{86093D1E-DDDF-4FAC-839E-C0D073CC78AC}" destId="{F0B2C654-25CE-41DC-979D-A61E4CAAE7AF}" srcOrd="1" destOrd="0" presId="urn:microsoft.com/office/officeart/2008/layout/HorizontalMultiLevelHierarchy"/>
    <dgm:cxn modelId="{D18908AE-050B-4766-80AA-6C77CC4382A2}" srcId="{E683BB2B-4247-486B-93C6-E7BAA19B452A}" destId="{92DB462E-0463-4532-95CE-D15DF3B7E5AB}" srcOrd="0" destOrd="0" parTransId="{A0F1D95E-51E5-4539-8946-8D4AE39CE2FD}" sibTransId="{6A7D5801-B98B-4AFF-9F80-509ADC16A1E9}"/>
    <dgm:cxn modelId="{4E1094C5-55BC-4553-9648-94BF84932638}" type="presOf" srcId="{6E4B163C-F080-4D02-BD75-5EAE06D1A952}" destId="{A74BA24B-A466-4512-A211-9F3AA0B2AD6B}" srcOrd="0" destOrd="0" presId="urn:microsoft.com/office/officeart/2008/layout/HorizontalMultiLevelHierarchy"/>
    <dgm:cxn modelId="{90AD57C4-ACE6-4F20-8E69-6F34215B7C9C}" type="presOf" srcId="{9C655C47-3D7E-4BF7-B0A2-4F6AC87D0A45}" destId="{42AC8E83-DA32-40A9-9176-D5DAE7406E54}" srcOrd="0" destOrd="0" presId="urn:microsoft.com/office/officeart/2008/layout/HorizontalMultiLevelHierarchy"/>
    <dgm:cxn modelId="{C16D6EF5-2466-4BBB-B6E4-803DD9329A1F}" type="presOf" srcId="{5696BE79-3CFF-4CC4-9D42-AA28219E69E3}" destId="{A3018E21-EF75-450F-9EB7-F0FB8F310652}" srcOrd="0" destOrd="0" presId="urn:microsoft.com/office/officeart/2008/layout/HorizontalMultiLevelHierarchy"/>
    <dgm:cxn modelId="{09509178-C36E-4591-9D64-DB50E80DD438}" type="presOf" srcId="{81B4CA03-41F1-4B3C-A1B1-5AD16D55FD2D}" destId="{16E28784-E9B0-476F-8D73-A9EC3AB52CC6}" srcOrd="0" destOrd="0" presId="urn:microsoft.com/office/officeart/2008/layout/HorizontalMultiLevelHierarchy"/>
    <dgm:cxn modelId="{D8EC514F-DF7A-4AB3-86C2-7A3FD6C4367B}" srcId="{92DB462E-0463-4532-95CE-D15DF3B7E5AB}" destId="{81B4CA03-41F1-4B3C-A1B1-5AD16D55FD2D}" srcOrd="2" destOrd="0" parTransId="{86093D1E-DDDF-4FAC-839E-C0D073CC78AC}" sibTransId="{CA34896F-C9A3-41B7-9491-B90B45F97973}"/>
    <dgm:cxn modelId="{270DCF16-0809-4954-B7DE-29135B9BD3DD}" type="presOf" srcId="{6E4B163C-F080-4D02-BD75-5EAE06D1A952}" destId="{1B531E52-9245-4A7B-AF8D-16A014AE7932}" srcOrd="1" destOrd="0" presId="urn:microsoft.com/office/officeart/2008/layout/HorizontalMultiLevelHierarchy"/>
    <dgm:cxn modelId="{4364BD83-C074-40AB-A40D-4C71222E1BB7}" type="presParOf" srcId="{F1AF75CB-9A01-49FF-8757-4CE05C20AF07}" destId="{8B4C2F5B-DCAA-4ED2-9AAB-89C36D7A8FAC}" srcOrd="0" destOrd="0" presId="urn:microsoft.com/office/officeart/2008/layout/HorizontalMultiLevelHierarchy"/>
    <dgm:cxn modelId="{1757A372-7757-4679-AF0A-D6E89E1DF5B7}" type="presParOf" srcId="{8B4C2F5B-DCAA-4ED2-9AAB-89C36D7A8FAC}" destId="{1B94BC52-2CC1-4678-8B4D-139EEE84BE71}" srcOrd="0" destOrd="0" presId="urn:microsoft.com/office/officeart/2008/layout/HorizontalMultiLevelHierarchy"/>
    <dgm:cxn modelId="{FE127DF5-06E4-4270-98B3-59939C316337}" type="presParOf" srcId="{8B4C2F5B-DCAA-4ED2-9AAB-89C36D7A8FAC}" destId="{F1929BD4-442F-4D3A-964C-721DABFE927B}" srcOrd="1" destOrd="0" presId="urn:microsoft.com/office/officeart/2008/layout/HorizontalMultiLevelHierarchy"/>
    <dgm:cxn modelId="{EECE3781-E62D-4AEE-9DB9-FD8C2EC8ED5E}" type="presParOf" srcId="{F1929BD4-442F-4D3A-964C-721DABFE927B}" destId="{A74BA24B-A466-4512-A211-9F3AA0B2AD6B}" srcOrd="0" destOrd="0" presId="urn:microsoft.com/office/officeart/2008/layout/HorizontalMultiLevelHierarchy"/>
    <dgm:cxn modelId="{FB7A672B-77DE-4195-A2D1-5B40B7A50EEE}" type="presParOf" srcId="{A74BA24B-A466-4512-A211-9F3AA0B2AD6B}" destId="{1B531E52-9245-4A7B-AF8D-16A014AE7932}" srcOrd="0" destOrd="0" presId="urn:microsoft.com/office/officeart/2008/layout/HorizontalMultiLevelHierarchy"/>
    <dgm:cxn modelId="{3A42FB8D-C344-4556-9220-F0389DE3DB2A}" type="presParOf" srcId="{F1929BD4-442F-4D3A-964C-721DABFE927B}" destId="{ECD8B602-6F81-4229-BCD9-001B44663316}" srcOrd="1" destOrd="0" presId="urn:microsoft.com/office/officeart/2008/layout/HorizontalMultiLevelHierarchy"/>
    <dgm:cxn modelId="{628E55D9-1FD6-4693-AF61-A34593F1AC8A}" type="presParOf" srcId="{ECD8B602-6F81-4229-BCD9-001B44663316}" destId="{A3018E21-EF75-450F-9EB7-F0FB8F310652}" srcOrd="0" destOrd="0" presId="urn:microsoft.com/office/officeart/2008/layout/HorizontalMultiLevelHierarchy"/>
    <dgm:cxn modelId="{B8FF1A84-2FA2-48C4-BCB3-FC6A039A182D}" type="presParOf" srcId="{ECD8B602-6F81-4229-BCD9-001B44663316}" destId="{7FFAA09D-83E5-4800-A2F3-B1874849F289}" srcOrd="1" destOrd="0" presId="urn:microsoft.com/office/officeart/2008/layout/HorizontalMultiLevelHierarchy"/>
    <dgm:cxn modelId="{73E192EA-B763-49FA-B264-200CB0416C8E}" type="presParOf" srcId="{F1929BD4-442F-4D3A-964C-721DABFE927B}" destId="{9F1F7643-937E-4EAF-BE1C-8F1656BAAB4E}" srcOrd="2" destOrd="0" presId="urn:microsoft.com/office/officeart/2008/layout/HorizontalMultiLevelHierarchy"/>
    <dgm:cxn modelId="{F9EBBE7A-46C1-4579-904D-BC9EA3BA96B4}" type="presParOf" srcId="{9F1F7643-937E-4EAF-BE1C-8F1656BAAB4E}" destId="{95CBE4E3-EB4F-4E3F-8CF4-816E8F8D6B9E}" srcOrd="0" destOrd="0" presId="urn:microsoft.com/office/officeart/2008/layout/HorizontalMultiLevelHierarchy"/>
    <dgm:cxn modelId="{10504656-E391-4EFC-BB48-3349006897DD}" type="presParOf" srcId="{F1929BD4-442F-4D3A-964C-721DABFE927B}" destId="{0E63AD48-E760-4315-BCBD-E71052F5A913}" srcOrd="3" destOrd="0" presId="urn:microsoft.com/office/officeart/2008/layout/HorizontalMultiLevelHierarchy"/>
    <dgm:cxn modelId="{3FE42401-AC0C-431E-AE60-BEBA69A2C747}" type="presParOf" srcId="{0E63AD48-E760-4315-BCBD-E71052F5A913}" destId="{42AC8E83-DA32-40A9-9176-D5DAE7406E54}" srcOrd="0" destOrd="0" presId="urn:microsoft.com/office/officeart/2008/layout/HorizontalMultiLevelHierarchy"/>
    <dgm:cxn modelId="{EB57D7D9-08DD-4B73-8298-46AD7FE50842}" type="presParOf" srcId="{0E63AD48-E760-4315-BCBD-E71052F5A913}" destId="{6DA860D7-5BD8-4468-B84C-B58E9326767D}" srcOrd="1" destOrd="0" presId="urn:microsoft.com/office/officeart/2008/layout/HorizontalMultiLevelHierarchy"/>
    <dgm:cxn modelId="{559250B5-8152-4D8A-8988-CCD251484216}" type="presParOf" srcId="{F1929BD4-442F-4D3A-964C-721DABFE927B}" destId="{B580F6EE-2C94-46C4-A475-C78860D74849}" srcOrd="4" destOrd="0" presId="urn:microsoft.com/office/officeart/2008/layout/HorizontalMultiLevelHierarchy"/>
    <dgm:cxn modelId="{D9FB1551-85C3-474C-9928-68091AB3F3A5}" type="presParOf" srcId="{B580F6EE-2C94-46C4-A475-C78860D74849}" destId="{F0B2C654-25CE-41DC-979D-A61E4CAAE7AF}" srcOrd="0" destOrd="0" presId="urn:microsoft.com/office/officeart/2008/layout/HorizontalMultiLevelHierarchy"/>
    <dgm:cxn modelId="{98156558-C13C-4C40-B161-81D959E14950}" type="presParOf" srcId="{F1929BD4-442F-4D3A-964C-721DABFE927B}" destId="{6B983194-B7AE-4255-BBD2-1BED1BCAED37}" srcOrd="5" destOrd="0" presId="urn:microsoft.com/office/officeart/2008/layout/HorizontalMultiLevelHierarchy"/>
    <dgm:cxn modelId="{691154A1-7878-457B-BFB2-E61CA1A08B85}" type="presParOf" srcId="{6B983194-B7AE-4255-BBD2-1BED1BCAED37}" destId="{16E28784-E9B0-476F-8D73-A9EC3AB52CC6}" srcOrd="0" destOrd="0" presId="urn:microsoft.com/office/officeart/2008/layout/HorizontalMultiLevelHierarchy"/>
    <dgm:cxn modelId="{B6E0A1B4-CA01-4D70-917B-2C2D5D7DADBD}" type="presParOf" srcId="{6B983194-B7AE-4255-BBD2-1BED1BCAED37}" destId="{D60BF45C-B951-4B78-8FF5-268A2952462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83BB2B-4247-486B-93C6-E7BAA19B452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B462E-0463-4532-95CE-D15DF3B7E5AB}">
      <dgm:prSet phldrT="[Текст]"/>
      <dgm:spPr/>
      <dgm:t>
        <a:bodyPr/>
        <a:lstStyle/>
        <a:p>
          <a:r>
            <a:rPr lang="uk-UA" dirty="0" smtClean="0"/>
            <a:t>Організація безпечного, здорового, інклюзивного освітнього середовища</a:t>
          </a:r>
          <a:endParaRPr lang="ru-RU" dirty="0"/>
        </a:p>
      </dgm:t>
    </dgm:pt>
    <dgm:pt modelId="{A0F1D95E-51E5-4539-8946-8D4AE39CE2FD}" type="parTrans" cxnId="{D18908AE-050B-4766-80AA-6C77CC4382A2}">
      <dgm:prSet/>
      <dgm:spPr/>
      <dgm:t>
        <a:bodyPr/>
        <a:lstStyle/>
        <a:p>
          <a:endParaRPr lang="ru-RU"/>
        </a:p>
      </dgm:t>
    </dgm:pt>
    <dgm:pt modelId="{6A7D5801-B98B-4AFF-9F80-509ADC16A1E9}" type="sibTrans" cxnId="{D18908AE-050B-4766-80AA-6C77CC4382A2}">
      <dgm:prSet/>
      <dgm:spPr/>
      <dgm:t>
        <a:bodyPr/>
        <a:lstStyle/>
        <a:p>
          <a:endParaRPr lang="ru-RU"/>
        </a:p>
      </dgm:t>
    </dgm:pt>
    <dgm:pt modelId="{5696BE79-3CFF-4CC4-9D42-AA28219E69E3}">
      <dgm:prSet phldrT="[Текст]"/>
      <dgm:spPr/>
      <dgm:t>
        <a:bodyPr/>
        <a:lstStyle/>
        <a:p>
          <a:r>
            <a:rPr lang="uk-UA" dirty="0" smtClean="0"/>
            <a:t>Інклюзивна компетентність</a:t>
          </a:r>
          <a:endParaRPr lang="ru-RU" dirty="0"/>
        </a:p>
      </dgm:t>
    </dgm:pt>
    <dgm:pt modelId="{6E4B163C-F080-4D02-BD75-5EAE06D1A952}" type="parTrans" cxnId="{F3D5B251-BAB2-46F4-B8BA-6773F1F27D54}">
      <dgm:prSet/>
      <dgm:spPr/>
      <dgm:t>
        <a:bodyPr/>
        <a:lstStyle/>
        <a:p>
          <a:endParaRPr lang="ru-RU"/>
        </a:p>
      </dgm:t>
    </dgm:pt>
    <dgm:pt modelId="{4667AAF5-5738-4205-AC92-B7DA3447F75D}" type="sibTrans" cxnId="{F3D5B251-BAB2-46F4-B8BA-6773F1F27D54}">
      <dgm:prSet/>
      <dgm:spPr/>
      <dgm:t>
        <a:bodyPr/>
        <a:lstStyle/>
        <a:p>
          <a:endParaRPr lang="ru-RU"/>
        </a:p>
      </dgm:t>
    </dgm:pt>
    <dgm:pt modelId="{9C655C47-3D7E-4BF7-B0A2-4F6AC87D0A45}">
      <dgm:prSet phldrT="[Текст]"/>
      <dgm:spPr/>
      <dgm:t>
        <a:bodyPr/>
        <a:lstStyle/>
        <a:p>
          <a:r>
            <a:rPr lang="uk-UA" dirty="0" smtClean="0"/>
            <a:t>Здоров</a:t>
          </a:r>
          <a:r>
            <a:rPr lang="en-US" dirty="0" smtClean="0"/>
            <a:t>”</a:t>
          </a:r>
          <a:r>
            <a:rPr lang="uk-UA" dirty="0" err="1" smtClean="0"/>
            <a:t>язбережувальна</a:t>
          </a:r>
          <a:r>
            <a:rPr lang="uk-UA" dirty="0" smtClean="0"/>
            <a:t> компетентність</a:t>
          </a:r>
          <a:endParaRPr lang="ru-RU" dirty="0"/>
        </a:p>
      </dgm:t>
    </dgm:pt>
    <dgm:pt modelId="{DC11E14B-4094-4B82-9BAA-76EF575FA9C7}" type="parTrans" cxnId="{12CF0F2C-E913-442A-B47B-F0E950A6D5B6}">
      <dgm:prSet/>
      <dgm:spPr/>
      <dgm:t>
        <a:bodyPr/>
        <a:lstStyle/>
        <a:p>
          <a:endParaRPr lang="ru-RU"/>
        </a:p>
      </dgm:t>
    </dgm:pt>
    <dgm:pt modelId="{B4DB3B84-78A8-4553-ADAE-5B819BC0AC64}" type="sibTrans" cxnId="{12CF0F2C-E913-442A-B47B-F0E950A6D5B6}">
      <dgm:prSet/>
      <dgm:spPr/>
      <dgm:t>
        <a:bodyPr/>
        <a:lstStyle/>
        <a:p>
          <a:endParaRPr lang="ru-RU"/>
        </a:p>
      </dgm:t>
    </dgm:pt>
    <dgm:pt modelId="{81B4CA03-41F1-4B3C-A1B1-5AD16D55FD2D}">
      <dgm:prSet/>
      <dgm:spPr/>
      <dgm:t>
        <a:bodyPr/>
        <a:lstStyle/>
        <a:p>
          <a:r>
            <a:rPr lang="uk-UA" dirty="0" smtClean="0"/>
            <a:t>Компетентність педагогічного партнерства</a:t>
          </a:r>
          <a:endParaRPr lang="ru-RU" dirty="0"/>
        </a:p>
      </dgm:t>
    </dgm:pt>
    <dgm:pt modelId="{86093D1E-DDDF-4FAC-839E-C0D073CC78AC}" type="parTrans" cxnId="{D8EC514F-DF7A-4AB3-86C2-7A3FD6C4367B}">
      <dgm:prSet/>
      <dgm:spPr/>
      <dgm:t>
        <a:bodyPr/>
        <a:lstStyle/>
        <a:p>
          <a:endParaRPr lang="ru-RU"/>
        </a:p>
      </dgm:t>
    </dgm:pt>
    <dgm:pt modelId="{CA34896F-C9A3-41B7-9491-B90B45F97973}" type="sibTrans" cxnId="{D8EC514F-DF7A-4AB3-86C2-7A3FD6C4367B}">
      <dgm:prSet/>
      <dgm:spPr/>
      <dgm:t>
        <a:bodyPr/>
        <a:lstStyle/>
        <a:p>
          <a:endParaRPr lang="ru-RU"/>
        </a:p>
      </dgm:t>
    </dgm:pt>
    <dgm:pt modelId="{F1AF75CB-9A01-49FF-8757-4CE05C20AF07}" type="pres">
      <dgm:prSet presAssocID="{E683BB2B-4247-486B-93C6-E7BAA19B45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4C2F5B-DCAA-4ED2-9AAB-89C36D7A8FAC}" type="pres">
      <dgm:prSet presAssocID="{92DB462E-0463-4532-95CE-D15DF3B7E5AB}" presName="root1" presStyleCnt="0"/>
      <dgm:spPr/>
    </dgm:pt>
    <dgm:pt modelId="{1B94BC52-2CC1-4678-8B4D-139EEE84BE71}" type="pres">
      <dgm:prSet presAssocID="{92DB462E-0463-4532-95CE-D15DF3B7E5A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929BD4-442F-4D3A-964C-721DABFE927B}" type="pres">
      <dgm:prSet presAssocID="{92DB462E-0463-4532-95CE-D15DF3B7E5AB}" presName="level2hierChild" presStyleCnt="0"/>
      <dgm:spPr/>
    </dgm:pt>
    <dgm:pt modelId="{A74BA24B-A466-4512-A211-9F3AA0B2AD6B}" type="pres">
      <dgm:prSet presAssocID="{6E4B163C-F080-4D02-BD75-5EAE06D1A95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B531E52-9245-4A7B-AF8D-16A014AE7932}" type="pres">
      <dgm:prSet presAssocID="{6E4B163C-F080-4D02-BD75-5EAE06D1A95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CD8B602-6F81-4229-BCD9-001B44663316}" type="pres">
      <dgm:prSet presAssocID="{5696BE79-3CFF-4CC4-9D42-AA28219E69E3}" presName="root2" presStyleCnt="0"/>
      <dgm:spPr/>
    </dgm:pt>
    <dgm:pt modelId="{A3018E21-EF75-450F-9EB7-F0FB8F310652}" type="pres">
      <dgm:prSet presAssocID="{5696BE79-3CFF-4CC4-9D42-AA28219E69E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FAA09D-83E5-4800-A2F3-B1874849F289}" type="pres">
      <dgm:prSet presAssocID="{5696BE79-3CFF-4CC4-9D42-AA28219E69E3}" presName="level3hierChild" presStyleCnt="0"/>
      <dgm:spPr/>
    </dgm:pt>
    <dgm:pt modelId="{9F1F7643-937E-4EAF-BE1C-8F1656BAAB4E}" type="pres">
      <dgm:prSet presAssocID="{DC11E14B-4094-4B82-9BAA-76EF575FA9C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5CBE4E3-EB4F-4E3F-8CF4-816E8F8D6B9E}" type="pres">
      <dgm:prSet presAssocID="{DC11E14B-4094-4B82-9BAA-76EF575FA9C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E63AD48-E760-4315-BCBD-E71052F5A913}" type="pres">
      <dgm:prSet presAssocID="{9C655C47-3D7E-4BF7-B0A2-4F6AC87D0A45}" presName="root2" presStyleCnt="0"/>
      <dgm:spPr/>
    </dgm:pt>
    <dgm:pt modelId="{42AC8E83-DA32-40A9-9176-D5DAE7406E54}" type="pres">
      <dgm:prSet presAssocID="{9C655C47-3D7E-4BF7-B0A2-4F6AC87D0A4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860D7-5BD8-4468-B84C-B58E9326767D}" type="pres">
      <dgm:prSet presAssocID="{9C655C47-3D7E-4BF7-B0A2-4F6AC87D0A45}" presName="level3hierChild" presStyleCnt="0"/>
      <dgm:spPr/>
    </dgm:pt>
    <dgm:pt modelId="{B580F6EE-2C94-46C4-A475-C78860D74849}" type="pres">
      <dgm:prSet presAssocID="{86093D1E-DDDF-4FAC-839E-C0D073CC78A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0B2C654-25CE-41DC-979D-A61E4CAAE7AF}" type="pres">
      <dgm:prSet presAssocID="{86093D1E-DDDF-4FAC-839E-C0D073CC78A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B983194-B7AE-4255-BBD2-1BED1BCAED37}" type="pres">
      <dgm:prSet presAssocID="{81B4CA03-41F1-4B3C-A1B1-5AD16D55FD2D}" presName="root2" presStyleCnt="0"/>
      <dgm:spPr/>
    </dgm:pt>
    <dgm:pt modelId="{16E28784-E9B0-476F-8D73-A9EC3AB52CC6}" type="pres">
      <dgm:prSet presAssocID="{81B4CA03-41F1-4B3C-A1B1-5AD16D55FD2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BF45C-B951-4B78-8FF5-268A2952462E}" type="pres">
      <dgm:prSet presAssocID="{81B4CA03-41F1-4B3C-A1B1-5AD16D55FD2D}" presName="level3hierChild" presStyleCnt="0"/>
      <dgm:spPr/>
    </dgm:pt>
  </dgm:ptLst>
  <dgm:cxnLst>
    <dgm:cxn modelId="{12CF0F2C-E913-442A-B47B-F0E950A6D5B6}" srcId="{92DB462E-0463-4532-95CE-D15DF3B7E5AB}" destId="{9C655C47-3D7E-4BF7-B0A2-4F6AC87D0A45}" srcOrd="1" destOrd="0" parTransId="{DC11E14B-4094-4B82-9BAA-76EF575FA9C7}" sibTransId="{B4DB3B84-78A8-4553-ADAE-5B819BC0AC64}"/>
    <dgm:cxn modelId="{9C1ED260-59D2-4853-BB10-1F6D6B4E2E90}" type="presOf" srcId="{9C655C47-3D7E-4BF7-B0A2-4F6AC87D0A45}" destId="{42AC8E83-DA32-40A9-9176-D5DAE7406E54}" srcOrd="0" destOrd="0" presId="urn:microsoft.com/office/officeart/2008/layout/HorizontalMultiLevelHierarchy"/>
    <dgm:cxn modelId="{B3B6D441-68BE-4E4B-9A9B-E5CDD052CFCE}" type="presOf" srcId="{E683BB2B-4247-486B-93C6-E7BAA19B452A}" destId="{F1AF75CB-9A01-49FF-8757-4CE05C20AF07}" srcOrd="0" destOrd="0" presId="urn:microsoft.com/office/officeart/2008/layout/HorizontalMultiLevelHierarchy"/>
    <dgm:cxn modelId="{EBEA6BAB-7780-4693-BDC9-2AC5CCBF57B9}" type="presOf" srcId="{6E4B163C-F080-4D02-BD75-5EAE06D1A952}" destId="{A74BA24B-A466-4512-A211-9F3AA0B2AD6B}" srcOrd="0" destOrd="0" presId="urn:microsoft.com/office/officeart/2008/layout/HorizontalMultiLevelHierarchy"/>
    <dgm:cxn modelId="{79706E08-6BB4-418A-851D-A8C370A1EBFE}" type="presOf" srcId="{DC11E14B-4094-4B82-9BAA-76EF575FA9C7}" destId="{9F1F7643-937E-4EAF-BE1C-8F1656BAAB4E}" srcOrd="0" destOrd="0" presId="urn:microsoft.com/office/officeart/2008/layout/HorizontalMultiLevelHierarchy"/>
    <dgm:cxn modelId="{D8EC514F-DF7A-4AB3-86C2-7A3FD6C4367B}" srcId="{92DB462E-0463-4532-95CE-D15DF3B7E5AB}" destId="{81B4CA03-41F1-4B3C-A1B1-5AD16D55FD2D}" srcOrd="2" destOrd="0" parTransId="{86093D1E-DDDF-4FAC-839E-C0D073CC78AC}" sibTransId="{CA34896F-C9A3-41B7-9491-B90B45F97973}"/>
    <dgm:cxn modelId="{F3D5B251-BAB2-46F4-B8BA-6773F1F27D54}" srcId="{92DB462E-0463-4532-95CE-D15DF3B7E5AB}" destId="{5696BE79-3CFF-4CC4-9D42-AA28219E69E3}" srcOrd="0" destOrd="0" parTransId="{6E4B163C-F080-4D02-BD75-5EAE06D1A952}" sibTransId="{4667AAF5-5738-4205-AC92-B7DA3447F75D}"/>
    <dgm:cxn modelId="{89EEF34A-A185-4219-AC8F-FA6EAE26D718}" type="presOf" srcId="{DC11E14B-4094-4B82-9BAA-76EF575FA9C7}" destId="{95CBE4E3-EB4F-4E3F-8CF4-816E8F8D6B9E}" srcOrd="1" destOrd="0" presId="urn:microsoft.com/office/officeart/2008/layout/HorizontalMultiLevelHierarchy"/>
    <dgm:cxn modelId="{D18908AE-050B-4766-80AA-6C77CC4382A2}" srcId="{E683BB2B-4247-486B-93C6-E7BAA19B452A}" destId="{92DB462E-0463-4532-95CE-D15DF3B7E5AB}" srcOrd="0" destOrd="0" parTransId="{A0F1D95E-51E5-4539-8946-8D4AE39CE2FD}" sibTransId="{6A7D5801-B98B-4AFF-9F80-509ADC16A1E9}"/>
    <dgm:cxn modelId="{215E0699-7243-4005-B9A3-16B9E00F9A28}" type="presOf" srcId="{86093D1E-DDDF-4FAC-839E-C0D073CC78AC}" destId="{B580F6EE-2C94-46C4-A475-C78860D74849}" srcOrd="0" destOrd="0" presId="urn:microsoft.com/office/officeart/2008/layout/HorizontalMultiLevelHierarchy"/>
    <dgm:cxn modelId="{25ED8D13-F9DB-4DA0-9AAE-44B99F823F1B}" type="presOf" srcId="{5696BE79-3CFF-4CC4-9D42-AA28219E69E3}" destId="{A3018E21-EF75-450F-9EB7-F0FB8F310652}" srcOrd="0" destOrd="0" presId="urn:microsoft.com/office/officeart/2008/layout/HorizontalMultiLevelHierarchy"/>
    <dgm:cxn modelId="{356CEEA2-4621-4844-95F1-742112C06C39}" type="presOf" srcId="{6E4B163C-F080-4D02-BD75-5EAE06D1A952}" destId="{1B531E52-9245-4A7B-AF8D-16A014AE7932}" srcOrd="1" destOrd="0" presId="urn:microsoft.com/office/officeart/2008/layout/HorizontalMultiLevelHierarchy"/>
    <dgm:cxn modelId="{8B9A8460-F3CF-4579-B371-473D2EB8261A}" type="presOf" srcId="{92DB462E-0463-4532-95CE-D15DF3B7E5AB}" destId="{1B94BC52-2CC1-4678-8B4D-139EEE84BE71}" srcOrd="0" destOrd="0" presId="urn:microsoft.com/office/officeart/2008/layout/HorizontalMultiLevelHierarchy"/>
    <dgm:cxn modelId="{85560F12-2AED-46A4-8D4F-4B69C56D56FC}" type="presOf" srcId="{81B4CA03-41F1-4B3C-A1B1-5AD16D55FD2D}" destId="{16E28784-E9B0-476F-8D73-A9EC3AB52CC6}" srcOrd="0" destOrd="0" presId="urn:microsoft.com/office/officeart/2008/layout/HorizontalMultiLevelHierarchy"/>
    <dgm:cxn modelId="{7A6C0488-2F09-471B-BE03-4280853B5418}" type="presOf" srcId="{86093D1E-DDDF-4FAC-839E-C0D073CC78AC}" destId="{F0B2C654-25CE-41DC-979D-A61E4CAAE7AF}" srcOrd="1" destOrd="0" presId="urn:microsoft.com/office/officeart/2008/layout/HorizontalMultiLevelHierarchy"/>
    <dgm:cxn modelId="{864A9311-0C4D-4158-97D3-523964BC5E12}" type="presParOf" srcId="{F1AF75CB-9A01-49FF-8757-4CE05C20AF07}" destId="{8B4C2F5B-DCAA-4ED2-9AAB-89C36D7A8FAC}" srcOrd="0" destOrd="0" presId="urn:microsoft.com/office/officeart/2008/layout/HorizontalMultiLevelHierarchy"/>
    <dgm:cxn modelId="{681F4053-7DF6-4B98-9D0B-9ADE97DCBA1B}" type="presParOf" srcId="{8B4C2F5B-DCAA-4ED2-9AAB-89C36D7A8FAC}" destId="{1B94BC52-2CC1-4678-8B4D-139EEE84BE71}" srcOrd="0" destOrd="0" presId="urn:microsoft.com/office/officeart/2008/layout/HorizontalMultiLevelHierarchy"/>
    <dgm:cxn modelId="{2CF64990-DFA6-4013-85FF-7C2F32BEC26C}" type="presParOf" srcId="{8B4C2F5B-DCAA-4ED2-9AAB-89C36D7A8FAC}" destId="{F1929BD4-442F-4D3A-964C-721DABFE927B}" srcOrd="1" destOrd="0" presId="urn:microsoft.com/office/officeart/2008/layout/HorizontalMultiLevelHierarchy"/>
    <dgm:cxn modelId="{F17B9975-6E11-4EF4-846D-6EFEBCA0B42F}" type="presParOf" srcId="{F1929BD4-442F-4D3A-964C-721DABFE927B}" destId="{A74BA24B-A466-4512-A211-9F3AA0B2AD6B}" srcOrd="0" destOrd="0" presId="urn:microsoft.com/office/officeart/2008/layout/HorizontalMultiLevelHierarchy"/>
    <dgm:cxn modelId="{BB39853D-0995-43B7-93F6-5F56B0BDE9E9}" type="presParOf" srcId="{A74BA24B-A466-4512-A211-9F3AA0B2AD6B}" destId="{1B531E52-9245-4A7B-AF8D-16A014AE7932}" srcOrd="0" destOrd="0" presId="urn:microsoft.com/office/officeart/2008/layout/HorizontalMultiLevelHierarchy"/>
    <dgm:cxn modelId="{085B9D8D-667C-486F-8982-99DDF75821AB}" type="presParOf" srcId="{F1929BD4-442F-4D3A-964C-721DABFE927B}" destId="{ECD8B602-6F81-4229-BCD9-001B44663316}" srcOrd="1" destOrd="0" presId="urn:microsoft.com/office/officeart/2008/layout/HorizontalMultiLevelHierarchy"/>
    <dgm:cxn modelId="{A4E83C35-2804-4849-8350-B4AEC3D92796}" type="presParOf" srcId="{ECD8B602-6F81-4229-BCD9-001B44663316}" destId="{A3018E21-EF75-450F-9EB7-F0FB8F310652}" srcOrd="0" destOrd="0" presId="urn:microsoft.com/office/officeart/2008/layout/HorizontalMultiLevelHierarchy"/>
    <dgm:cxn modelId="{C0D71B84-2B42-406F-B460-4BA273D4A8DF}" type="presParOf" srcId="{ECD8B602-6F81-4229-BCD9-001B44663316}" destId="{7FFAA09D-83E5-4800-A2F3-B1874849F289}" srcOrd="1" destOrd="0" presId="urn:microsoft.com/office/officeart/2008/layout/HorizontalMultiLevelHierarchy"/>
    <dgm:cxn modelId="{83C41B2A-5A32-4654-9A05-FC26CC04B702}" type="presParOf" srcId="{F1929BD4-442F-4D3A-964C-721DABFE927B}" destId="{9F1F7643-937E-4EAF-BE1C-8F1656BAAB4E}" srcOrd="2" destOrd="0" presId="urn:microsoft.com/office/officeart/2008/layout/HorizontalMultiLevelHierarchy"/>
    <dgm:cxn modelId="{8F1F0B69-B998-4421-989A-7B79509513E0}" type="presParOf" srcId="{9F1F7643-937E-4EAF-BE1C-8F1656BAAB4E}" destId="{95CBE4E3-EB4F-4E3F-8CF4-816E8F8D6B9E}" srcOrd="0" destOrd="0" presId="urn:microsoft.com/office/officeart/2008/layout/HorizontalMultiLevelHierarchy"/>
    <dgm:cxn modelId="{B54D165C-2F15-4C3A-9FCB-610B3E49747C}" type="presParOf" srcId="{F1929BD4-442F-4D3A-964C-721DABFE927B}" destId="{0E63AD48-E760-4315-BCBD-E71052F5A913}" srcOrd="3" destOrd="0" presId="urn:microsoft.com/office/officeart/2008/layout/HorizontalMultiLevelHierarchy"/>
    <dgm:cxn modelId="{1DDF8980-E3CB-4E65-AD9B-F098A7557142}" type="presParOf" srcId="{0E63AD48-E760-4315-BCBD-E71052F5A913}" destId="{42AC8E83-DA32-40A9-9176-D5DAE7406E54}" srcOrd="0" destOrd="0" presId="urn:microsoft.com/office/officeart/2008/layout/HorizontalMultiLevelHierarchy"/>
    <dgm:cxn modelId="{3C641B5E-A80A-42DE-9245-3B17F89CB4AB}" type="presParOf" srcId="{0E63AD48-E760-4315-BCBD-E71052F5A913}" destId="{6DA860D7-5BD8-4468-B84C-B58E9326767D}" srcOrd="1" destOrd="0" presId="urn:microsoft.com/office/officeart/2008/layout/HorizontalMultiLevelHierarchy"/>
    <dgm:cxn modelId="{D1795265-D433-45DB-8C3F-3EB2E1654AB2}" type="presParOf" srcId="{F1929BD4-442F-4D3A-964C-721DABFE927B}" destId="{B580F6EE-2C94-46C4-A475-C78860D74849}" srcOrd="4" destOrd="0" presId="urn:microsoft.com/office/officeart/2008/layout/HorizontalMultiLevelHierarchy"/>
    <dgm:cxn modelId="{90AC99B9-8EAA-4929-90A2-0C46BC50C7BE}" type="presParOf" srcId="{B580F6EE-2C94-46C4-A475-C78860D74849}" destId="{F0B2C654-25CE-41DC-979D-A61E4CAAE7AF}" srcOrd="0" destOrd="0" presId="urn:microsoft.com/office/officeart/2008/layout/HorizontalMultiLevelHierarchy"/>
    <dgm:cxn modelId="{2E5C6455-7895-4CBF-B613-30267718A645}" type="presParOf" srcId="{F1929BD4-442F-4D3A-964C-721DABFE927B}" destId="{6B983194-B7AE-4255-BBD2-1BED1BCAED37}" srcOrd="5" destOrd="0" presId="urn:microsoft.com/office/officeart/2008/layout/HorizontalMultiLevelHierarchy"/>
    <dgm:cxn modelId="{822CE3F5-67F5-4107-86D4-F08DA2DA8617}" type="presParOf" srcId="{6B983194-B7AE-4255-BBD2-1BED1BCAED37}" destId="{16E28784-E9B0-476F-8D73-A9EC3AB52CC6}" srcOrd="0" destOrd="0" presId="urn:microsoft.com/office/officeart/2008/layout/HorizontalMultiLevelHierarchy"/>
    <dgm:cxn modelId="{533AA79F-70A1-4421-957C-6B2C6C822665}" type="presParOf" srcId="{6B983194-B7AE-4255-BBD2-1BED1BCAED37}" destId="{D60BF45C-B951-4B78-8FF5-268A2952462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3A8AD-8B01-4110-A29F-10CC5F7A2D5A}">
      <dsp:nvSpPr>
        <dsp:cNvPr id="0" name=""/>
        <dsp:cNvSpPr/>
      </dsp:nvSpPr>
      <dsp:spPr>
        <a:xfrm>
          <a:off x="0" y="658"/>
          <a:ext cx="11272345" cy="154013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2245B-A34B-48ED-A134-55D6D3C49DD6}">
      <dsp:nvSpPr>
        <dsp:cNvPr id="0" name=""/>
        <dsp:cNvSpPr/>
      </dsp:nvSpPr>
      <dsp:spPr>
        <a:xfrm>
          <a:off x="138005" y="107102"/>
          <a:ext cx="1502850" cy="132725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3242E-FC26-455F-B6ED-8FC692CBD89E}">
      <dsp:nvSpPr>
        <dsp:cNvPr id="0" name=""/>
        <dsp:cNvSpPr/>
      </dsp:nvSpPr>
      <dsp:spPr>
        <a:xfrm>
          <a:off x="1778861" y="658"/>
          <a:ext cx="9493483" cy="1540139"/>
        </a:xfrm>
        <a:prstGeom prst="rect">
          <a:avLst/>
        </a:prstGeom>
        <a:solidFill>
          <a:srgbClr val="92D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998" tIns="162998" rIns="162998" bIns="162998" numCol="1" spcCol="1270" rtlCol="0" anchor="ctr" anchorCtr="0">
          <a:noAutofit/>
        </a:bodyPr>
        <a:lstStyle/>
        <a:p>
          <a:pPr lvl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noProof="0" dirty="0"/>
            <a:t>«</a:t>
          </a:r>
          <a:r>
            <a:rPr lang="ru-RU" sz="2500" kern="1200" noProof="0" dirty="0" err="1"/>
            <a:t>Вчитель</a:t>
          </a:r>
          <a:r>
            <a:rPr lang="ru-RU" sz="2500" kern="1200" noProof="0" dirty="0"/>
            <a:t> </a:t>
          </a:r>
          <a:r>
            <a:rPr lang="ru-RU" sz="2500" kern="1200" noProof="0" dirty="0" err="1"/>
            <a:t>початкових</a:t>
          </a:r>
          <a:r>
            <a:rPr lang="ru-RU" sz="2500" kern="1200" noProof="0" dirty="0"/>
            <a:t> </a:t>
          </a:r>
          <a:r>
            <a:rPr lang="ru-RU" sz="2500" kern="1200" noProof="0" dirty="0" err="1"/>
            <a:t>класів</a:t>
          </a:r>
          <a:r>
            <a:rPr lang="ru-RU" sz="2500" kern="1200" noProof="0" dirty="0"/>
            <a:t> закладу </a:t>
          </a:r>
          <a:r>
            <a:rPr lang="ru-RU" sz="2500" kern="1200" noProof="0" dirty="0" err="1"/>
            <a:t>загальної</a:t>
          </a:r>
          <a:r>
            <a:rPr lang="ru-RU" sz="2500" kern="1200" noProof="0" dirty="0"/>
            <a:t> </a:t>
          </a:r>
          <a:r>
            <a:rPr lang="ru-RU" sz="2500" kern="1200" noProof="0" dirty="0" err="1"/>
            <a:t>середньої</a:t>
          </a:r>
          <a:r>
            <a:rPr lang="ru-RU" sz="2500" kern="1200" noProof="0" dirty="0"/>
            <a:t> </a:t>
          </a:r>
          <a:r>
            <a:rPr lang="ru-RU" sz="2500" kern="1200" noProof="0" dirty="0" err="1"/>
            <a:t>освіти</a:t>
          </a:r>
          <a:r>
            <a:rPr lang="ru-RU" sz="2500" kern="1200" noProof="0" dirty="0"/>
            <a:t>»</a:t>
          </a:r>
        </a:p>
      </dsp:txBody>
      <dsp:txXfrm>
        <a:off x="1778861" y="658"/>
        <a:ext cx="9493483" cy="1540139"/>
      </dsp:txXfrm>
    </dsp:sp>
    <dsp:sp modelId="{8AC75408-A83A-4B24-A30F-7377A08565C6}">
      <dsp:nvSpPr>
        <dsp:cNvPr id="0" name=""/>
        <dsp:cNvSpPr/>
      </dsp:nvSpPr>
      <dsp:spPr>
        <a:xfrm>
          <a:off x="0" y="1925833"/>
          <a:ext cx="11272345" cy="154013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8C622-3FFB-47D9-A26D-06054D22A5A7}">
      <dsp:nvSpPr>
        <dsp:cNvPr id="0" name=""/>
        <dsp:cNvSpPr/>
      </dsp:nvSpPr>
      <dsp:spPr>
        <a:xfrm>
          <a:off x="138005" y="1972109"/>
          <a:ext cx="1502850" cy="144758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21D5C-8E51-47CA-9565-DA91D94E4D76}">
      <dsp:nvSpPr>
        <dsp:cNvPr id="0" name=""/>
        <dsp:cNvSpPr/>
      </dsp:nvSpPr>
      <dsp:spPr>
        <a:xfrm>
          <a:off x="1778861" y="1925833"/>
          <a:ext cx="9493483" cy="1540139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998" tIns="162998" rIns="162998" bIns="162998" numCol="1" spcCol="1270" rtlCol="0" anchor="ctr" anchorCtr="0">
          <a:noAutofit/>
        </a:bodyPr>
        <a:lstStyle/>
        <a:p>
          <a:pPr lvl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noProof="0" dirty="0"/>
            <a:t>«</a:t>
          </a:r>
          <a:r>
            <a:rPr lang="ru-RU" sz="2500" kern="1200" noProof="0" dirty="0" err="1"/>
            <a:t>Вчитель</a:t>
          </a:r>
          <a:r>
            <a:rPr lang="ru-RU" sz="2500" kern="1200" noProof="0" dirty="0"/>
            <a:t> закладу </a:t>
          </a:r>
          <a:r>
            <a:rPr lang="ru-RU" sz="2500" kern="1200" noProof="0" dirty="0" err="1"/>
            <a:t>загальної</a:t>
          </a:r>
          <a:r>
            <a:rPr lang="ru-RU" sz="2500" kern="1200" noProof="0" dirty="0"/>
            <a:t> </a:t>
          </a:r>
          <a:r>
            <a:rPr lang="ru-RU" sz="2500" kern="1200" noProof="0" dirty="0" err="1"/>
            <a:t>середньої</a:t>
          </a:r>
          <a:r>
            <a:rPr lang="ru-RU" sz="2500" kern="1200" noProof="0" dirty="0"/>
            <a:t> </a:t>
          </a:r>
          <a:r>
            <a:rPr lang="ru-RU" sz="2500" kern="1200" noProof="0" dirty="0" err="1"/>
            <a:t>освіти</a:t>
          </a:r>
          <a:r>
            <a:rPr lang="ru-RU" sz="2500" kern="1200" noProof="0" dirty="0"/>
            <a:t>»</a:t>
          </a:r>
        </a:p>
      </dsp:txBody>
      <dsp:txXfrm>
        <a:off x="1778861" y="1925833"/>
        <a:ext cx="9493483" cy="1540139"/>
      </dsp:txXfrm>
    </dsp:sp>
    <dsp:sp modelId="{C01A6FD6-644F-4A38-8AAF-FA2CD15EFB95}">
      <dsp:nvSpPr>
        <dsp:cNvPr id="0" name=""/>
        <dsp:cNvSpPr/>
      </dsp:nvSpPr>
      <dsp:spPr>
        <a:xfrm>
          <a:off x="0" y="3851007"/>
          <a:ext cx="11272345" cy="154013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392A0-C484-48E8-81EA-8479B0B6C090}">
      <dsp:nvSpPr>
        <dsp:cNvPr id="0" name=""/>
        <dsp:cNvSpPr/>
      </dsp:nvSpPr>
      <dsp:spPr>
        <a:xfrm>
          <a:off x="103135" y="3960171"/>
          <a:ext cx="1572589" cy="132181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94D1E-8E8D-452F-9A66-DA5B842B5860}">
      <dsp:nvSpPr>
        <dsp:cNvPr id="0" name=""/>
        <dsp:cNvSpPr/>
      </dsp:nvSpPr>
      <dsp:spPr>
        <a:xfrm>
          <a:off x="1778861" y="3851666"/>
          <a:ext cx="9493483" cy="1540139"/>
        </a:xfrm>
        <a:prstGeom prst="rect">
          <a:avLst/>
        </a:prstGeom>
        <a:solidFill>
          <a:srgbClr val="00B0F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998" tIns="162998" rIns="162998" bIns="162998" numCol="1" spcCol="1270" rtlCol="0" anchor="ctr" anchorCtr="0">
          <a:noAutofit/>
        </a:bodyPr>
        <a:lstStyle/>
        <a:p>
          <a:pPr lvl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noProof="0" dirty="0"/>
            <a:t>«</a:t>
          </a:r>
          <a:r>
            <a:rPr lang="ru-RU" sz="2500" kern="1200" noProof="0" dirty="0" err="1"/>
            <a:t>Вчитель</a:t>
          </a:r>
          <a:r>
            <a:rPr lang="ru-RU" sz="2500" kern="1200" noProof="0" dirty="0"/>
            <a:t> з </a:t>
          </a:r>
          <a:r>
            <a:rPr lang="ru-RU" sz="2500" kern="1200" noProof="0" dirty="0" err="1"/>
            <a:t>початкової</a:t>
          </a:r>
          <a:r>
            <a:rPr lang="ru-RU" sz="2500" kern="1200" noProof="0" dirty="0"/>
            <a:t> </a:t>
          </a:r>
          <a:r>
            <a:rPr lang="ru-RU" sz="2500" kern="1200" noProof="0" dirty="0" err="1"/>
            <a:t>освіти</a:t>
          </a:r>
          <a:r>
            <a:rPr lang="ru-RU" sz="2500" kern="1200" noProof="0" dirty="0"/>
            <a:t> ( з дипломом </a:t>
          </a:r>
          <a:r>
            <a:rPr lang="ru-RU" sz="2500" kern="1200" noProof="0" dirty="0" err="1"/>
            <a:t>молодшого</a:t>
          </a:r>
          <a:r>
            <a:rPr lang="ru-RU" sz="2500" kern="1200" noProof="0" dirty="0"/>
            <a:t> </a:t>
          </a:r>
          <a:r>
            <a:rPr lang="ru-RU" sz="2500" kern="1200" noProof="0" dirty="0" err="1"/>
            <a:t>спеціаліста</a:t>
          </a:r>
          <a:r>
            <a:rPr lang="ru-RU" sz="2500" kern="1200" noProof="0" dirty="0"/>
            <a:t>)»</a:t>
          </a:r>
        </a:p>
      </dsp:txBody>
      <dsp:txXfrm>
        <a:off x="1778861" y="3851666"/>
        <a:ext cx="9493483" cy="15401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0F6EE-2C94-46C4-A475-C78860D74849}">
      <dsp:nvSpPr>
        <dsp:cNvPr id="0" name=""/>
        <dsp:cNvSpPr/>
      </dsp:nvSpPr>
      <dsp:spPr>
        <a:xfrm>
          <a:off x="2552625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3982" y="3316465"/>
        <a:ext cx="72669" cy="72669"/>
      </dsp:txXfrm>
    </dsp:sp>
    <dsp:sp modelId="{9F1F7643-937E-4EAF-BE1C-8F1656BAAB4E}">
      <dsp:nvSpPr>
        <dsp:cNvPr id="0" name=""/>
        <dsp:cNvSpPr/>
      </dsp:nvSpPr>
      <dsp:spPr>
        <a:xfrm>
          <a:off x="2552625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73432" y="2692448"/>
        <a:ext cx="33769" cy="33769"/>
      </dsp:txXfrm>
    </dsp:sp>
    <dsp:sp modelId="{A74BA24B-A466-4512-A211-9F3AA0B2AD6B}">
      <dsp:nvSpPr>
        <dsp:cNvPr id="0" name=""/>
        <dsp:cNvSpPr/>
      </dsp:nvSpPr>
      <dsp:spPr>
        <a:xfrm>
          <a:off x="2552625" y="1422400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37691" y="128693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3982" y="2029532"/>
        <a:ext cx="72669" cy="72669"/>
      </dsp:txXfrm>
    </dsp:sp>
    <dsp:sp modelId="{1B94BC52-2CC1-4678-8B4D-139EEE84BE71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Управління освітнім процесом </a:t>
          </a:r>
          <a:endParaRPr lang="ru-RU" sz="3500" kern="1200" dirty="0"/>
        </a:p>
      </dsp:txBody>
      <dsp:txXfrm>
        <a:off x="-671481" y="2194560"/>
        <a:ext cx="5418667" cy="1029546"/>
      </dsp:txXfrm>
    </dsp:sp>
    <dsp:sp modelId="{A3018E21-EF75-450F-9EB7-F0FB8F310652}">
      <dsp:nvSpPr>
        <dsp:cNvPr id="0" name=""/>
        <dsp:cNvSpPr/>
      </dsp:nvSpPr>
      <dsp:spPr>
        <a:xfrm>
          <a:off x="3228008" y="9076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Прогностична компетентність</a:t>
          </a:r>
          <a:endParaRPr lang="ru-RU" sz="2400" kern="1200" dirty="0"/>
        </a:p>
      </dsp:txBody>
      <dsp:txXfrm>
        <a:off x="3228008" y="907626"/>
        <a:ext cx="3376913" cy="1029546"/>
      </dsp:txXfrm>
    </dsp:sp>
    <dsp:sp modelId="{42AC8E83-DA32-40A9-9176-D5DAE7406E54}">
      <dsp:nvSpPr>
        <dsp:cNvPr id="0" name=""/>
        <dsp:cNvSpPr/>
      </dsp:nvSpPr>
      <dsp:spPr>
        <a:xfrm>
          <a:off x="3228008" y="21945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Організаційна компетентність</a:t>
          </a:r>
          <a:endParaRPr lang="ru-RU" sz="2400" kern="1200" dirty="0"/>
        </a:p>
      </dsp:txBody>
      <dsp:txXfrm>
        <a:off x="3228008" y="2194560"/>
        <a:ext cx="3376913" cy="1029546"/>
      </dsp:txXfrm>
    </dsp:sp>
    <dsp:sp modelId="{16E28784-E9B0-476F-8D73-A9EC3AB52CC6}">
      <dsp:nvSpPr>
        <dsp:cNvPr id="0" name=""/>
        <dsp:cNvSpPr/>
      </dsp:nvSpPr>
      <dsp:spPr>
        <a:xfrm>
          <a:off x="3228008" y="348149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Оцінювально-аналітична компетентність</a:t>
          </a:r>
          <a:endParaRPr lang="ru-RU" sz="2400" kern="1200" dirty="0"/>
        </a:p>
      </dsp:txBody>
      <dsp:txXfrm>
        <a:off x="3228008" y="3481493"/>
        <a:ext cx="3376913" cy="10295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0F6EE-2C94-46C4-A475-C78860D74849}">
      <dsp:nvSpPr>
        <dsp:cNvPr id="0" name=""/>
        <dsp:cNvSpPr/>
      </dsp:nvSpPr>
      <dsp:spPr>
        <a:xfrm>
          <a:off x="2552625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3982" y="3316465"/>
        <a:ext cx="72669" cy="72669"/>
      </dsp:txXfrm>
    </dsp:sp>
    <dsp:sp modelId="{9F1F7643-937E-4EAF-BE1C-8F1656BAAB4E}">
      <dsp:nvSpPr>
        <dsp:cNvPr id="0" name=""/>
        <dsp:cNvSpPr/>
      </dsp:nvSpPr>
      <dsp:spPr>
        <a:xfrm>
          <a:off x="2552625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73432" y="2692448"/>
        <a:ext cx="33769" cy="33769"/>
      </dsp:txXfrm>
    </dsp:sp>
    <dsp:sp modelId="{A74BA24B-A466-4512-A211-9F3AA0B2AD6B}">
      <dsp:nvSpPr>
        <dsp:cNvPr id="0" name=""/>
        <dsp:cNvSpPr/>
      </dsp:nvSpPr>
      <dsp:spPr>
        <a:xfrm>
          <a:off x="2552625" y="1422400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37691" y="128693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3982" y="2029532"/>
        <a:ext cx="72669" cy="72669"/>
      </dsp:txXfrm>
    </dsp:sp>
    <dsp:sp modelId="{1B94BC52-2CC1-4678-8B4D-139EEE84BE71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Безперервний професійний розвиток </a:t>
          </a:r>
          <a:endParaRPr lang="ru-RU" sz="3500" kern="1200" dirty="0"/>
        </a:p>
      </dsp:txBody>
      <dsp:txXfrm>
        <a:off x="-671481" y="2194560"/>
        <a:ext cx="5418667" cy="1029546"/>
      </dsp:txXfrm>
    </dsp:sp>
    <dsp:sp modelId="{A3018E21-EF75-450F-9EB7-F0FB8F310652}">
      <dsp:nvSpPr>
        <dsp:cNvPr id="0" name=""/>
        <dsp:cNvSpPr/>
      </dsp:nvSpPr>
      <dsp:spPr>
        <a:xfrm>
          <a:off x="3228008" y="9076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Інноваційна компетентність</a:t>
          </a:r>
          <a:endParaRPr lang="ru-RU" sz="2700" kern="1200" dirty="0"/>
        </a:p>
      </dsp:txBody>
      <dsp:txXfrm>
        <a:off x="3228008" y="907626"/>
        <a:ext cx="3376913" cy="1029546"/>
      </dsp:txXfrm>
    </dsp:sp>
    <dsp:sp modelId="{42AC8E83-DA32-40A9-9176-D5DAE7406E54}">
      <dsp:nvSpPr>
        <dsp:cNvPr id="0" name=""/>
        <dsp:cNvSpPr/>
      </dsp:nvSpPr>
      <dsp:spPr>
        <a:xfrm>
          <a:off x="3228008" y="21945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Здатність до навчання впродовж життя </a:t>
          </a:r>
          <a:endParaRPr lang="ru-RU" sz="2700" kern="1200" dirty="0"/>
        </a:p>
      </dsp:txBody>
      <dsp:txXfrm>
        <a:off x="3228008" y="2194560"/>
        <a:ext cx="3376913" cy="1029546"/>
      </dsp:txXfrm>
    </dsp:sp>
    <dsp:sp modelId="{16E28784-E9B0-476F-8D73-A9EC3AB52CC6}">
      <dsp:nvSpPr>
        <dsp:cNvPr id="0" name=""/>
        <dsp:cNvSpPr/>
      </dsp:nvSpPr>
      <dsp:spPr>
        <a:xfrm>
          <a:off x="3228008" y="348149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Рефлексивна компетентність</a:t>
          </a:r>
          <a:endParaRPr lang="ru-RU" sz="2700" kern="1200" dirty="0"/>
        </a:p>
      </dsp:txBody>
      <dsp:txXfrm>
        <a:off x="3228008" y="3481493"/>
        <a:ext cx="3376913" cy="10295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F48B9-45CB-4146-9E0D-1934C846FBEA}">
      <dsp:nvSpPr>
        <dsp:cNvPr id="0" name=""/>
        <dsp:cNvSpPr/>
      </dsp:nvSpPr>
      <dsp:spPr>
        <a:xfrm>
          <a:off x="3175822" y="1613965"/>
          <a:ext cx="1972623" cy="1972623"/>
        </a:xfrm>
        <a:prstGeom prst="gear9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з Вами й для Вас!</a:t>
          </a:r>
          <a:endParaRPr lang="uk-UA" sz="2400" b="1" kern="1200" dirty="0">
            <a:latin typeface="+mn-lt"/>
          </a:endParaRPr>
        </a:p>
      </dsp:txBody>
      <dsp:txXfrm>
        <a:off x="3572407" y="2076043"/>
        <a:ext cx="1179453" cy="1013968"/>
      </dsp:txXfrm>
    </dsp:sp>
    <dsp:sp modelId="{52EA010F-4566-4260-803B-A52B23AB7991}">
      <dsp:nvSpPr>
        <dsp:cNvPr id="0" name=""/>
        <dsp:cNvSpPr/>
      </dsp:nvSpPr>
      <dsp:spPr>
        <a:xfrm>
          <a:off x="1881020" y="1147708"/>
          <a:ext cx="1726297" cy="1434635"/>
        </a:xfrm>
        <a:prstGeom prst="gear6">
          <a:avLst/>
        </a:prstGeom>
        <a:solidFill>
          <a:schemeClr val="accent5">
            <a:shade val="50000"/>
            <a:hueOff val="19351"/>
            <a:satOff val="2222"/>
            <a:lumOff val="247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діємо! </a:t>
          </a:r>
          <a:endParaRPr lang="uk-UA" sz="2400" b="1" kern="1200" dirty="0">
            <a:latin typeface="+mn-lt"/>
          </a:endParaRPr>
        </a:p>
      </dsp:txBody>
      <dsp:txXfrm>
        <a:off x="2284590" y="1511065"/>
        <a:ext cx="919157" cy="707921"/>
      </dsp:txXfrm>
    </dsp:sp>
    <dsp:sp modelId="{A6541F4F-29E5-450B-A1BE-08AF34EBBF51}">
      <dsp:nvSpPr>
        <dsp:cNvPr id="0" name=""/>
        <dsp:cNvSpPr/>
      </dsp:nvSpPr>
      <dsp:spPr>
        <a:xfrm rot="20700000">
          <a:off x="2830393" y="157956"/>
          <a:ext cx="1405650" cy="1405650"/>
        </a:xfrm>
        <a:prstGeom prst="gear6">
          <a:avLst/>
        </a:prstGeom>
        <a:solidFill>
          <a:schemeClr val="accent5">
            <a:shade val="50000"/>
            <a:hueOff val="19351"/>
            <a:satOff val="2222"/>
            <a:lumOff val="247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є!</a:t>
          </a:r>
          <a:endParaRPr lang="uk-UA" sz="2400" b="1" kern="1200" dirty="0">
            <a:latin typeface="+mn-lt"/>
          </a:endParaRPr>
        </a:p>
      </dsp:txBody>
      <dsp:txXfrm rot="-20700000">
        <a:off x="3138694" y="466256"/>
        <a:ext cx="789049" cy="789049"/>
      </dsp:txXfrm>
    </dsp:sp>
    <dsp:sp modelId="{F751330A-65EE-4F18-99FA-B396294D17CD}">
      <dsp:nvSpPr>
        <dsp:cNvPr id="0" name=""/>
        <dsp:cNvSpPr/>
      </dsp:nvSpPr>
      <dsp:spPr>
        <a:xfrm>
          <a:off x="3016321" y="1320010"/>
          <a:ext cx="2524958" cy="2524958"/>
        </a:xfrm>
        <a:prstGeom prst="circularArrow">
          <a:avLst>
            <a:gd name="adj1" fmla="val 4687"/>
            <a:gd name="adj2" fmla="val 299029"/>
            <a:gd name="adj3" fmla="val 2499822"/>
            <a:gd name="adj4" fmla="val 15896943"/>
            <a:gd name="adj5" fmla="val 5469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14047-C886-47BD-A69D-F7C3FFB2C7BD}">
      <dsp:nvSpPr>
        <dsp:cNvPr id="0" name=""/>
        <dsp:cNvSpPr/>
      </dsp:nvSpPr>
      <dsp:spPr>
        <a:xfrm>
          <a:off x="1772780" y="832885"/>
          <a:ext cx="1834540" cy="18345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shade val="90000"/>
            <a:hueOff val="20077"/>
            <a:satOff val="-1107"/>
            <a:lumOff val="166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99C4B-4985-4587-9747-835E2F5585AF}">
      <dsp:nvSpPr>
        <dsp:cNvPr id="0" name=""/>
        <dsp:cNvSpPr/>
      </dsp:nvSpPr>
      <dsp:spPr>
        <a:xfrm>
          <a:off x="2505252" y="-147325"/>
          <a:ext cx="1978003" cy="19780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shade val="90000"/>
            <a:hueOff val="20077"/>
            <a:satOff val="-1107"/>
            <a:lumOff val="166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27706-785D-4BAF-87DE-F9583362AC7B}">
      <dsp:nvSpPr>
        <dsp:cNvPr id="0" name=""/>
        <dsp:cNvSpPr/>
      </dsp:nvSpPr>
      <dsp:spPr>
        <a:xfrm>
          <a:off x="4711169" y="0"/>
          <a:ext cx="7066753" cy="1615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Вчитель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закладу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загальної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середньої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Вчитель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початкових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класів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закладу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загальної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середньої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endParaRPr lang="uk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1169" y="201900"/>
        <a:ext cx="6461053" cy="1211399"/>
      </dsp:txXfrm>
    </dsp:sp>
    <dsp:sp modelId="{8A1E849E-FB4D-4C65-8FA1-BDA915006B14}">
      <dsp:nvSpPr>
        <dsp:cNvPr id="0" name=""/>
        <dsp:cNvSpPr/>
      </dsp:nvSpPr>
      <dsp:spPr>
        <a:xfrm>
          <a:off x="0" y="0"/>
          <a:ext cx="4711169" cy="1615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Назва </a:t>
          </a:r>
          <a:r>
            <a:rPr lang="ru-RU" sz="4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професії</a:t>
          </a:r>
          <a:r>
            <a:rPr lang="ru-RU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48" y="78848"/>
        <a:ext cx="4553473" cy="1457503"/>
      </dsp:txXfrm>
    </dsp:sp>
    <dsp:sp modelId="{DC8B7526-4E2F-43D6-9E3F-59502F1022D2}">
      <dsp:nvSpPr>
        <dsp:cNvPr id="0" name=""/>
        <dsp:cNvSpPr/>
      </dsp:nvSpPr>
      <dsp:spPr>
        <a:xfrm>
          <a:off x="4711169" y="1776720"/>
          <a:ext cx="7066753" cy="1615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4804078"/>
            <a:satOff val="-3139"/>
            <a:lumOff val="-13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навчання, виховання та розвитку учнів шляхом формування компетентностей, необхідних для успішної самореалізації та продовження навчання, світогляду, а також розвитку інтелектуальних, творчих і фізичних здібностей учнів.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1169" y="1978620"/>
        <a:ext cx="6461053" cy="1211399"/>
      </dsp:txXfrm>
    </dsp:sp>
    <dsp:sp modelId="{22E84276-7343-4916-B6E8-ABF6F649DCB0}">
      <dsp:nvSpPr>
        <dsp:cNvPr id="0" name=""/>
        <dsp:cNvSpPr/>
      </dsp:nvSpPr>
      <dsp:spPr>
        <a:xfrm>
          <a:off x="0" y="1776720"/>
          <a:ext cx="4711169" cy="1615199"/>
        </a:xfrm>
        <a:prstGeom prst="roundRect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Основна мета професійної діяльності</a:t>
          </a:r>
        </a:p>
      </dsp:txBody>
      <dsp:txXfrm>
        <a:off x="78848" y="1855568"/>
        <a:ext cx="4553473" cy="1457503"/>
      </dsp:txXfrm>
    </dsp:sp>
    <dsp:sp modelId="{9D68EF85-D468-418A-902C-312254D3C006}">
      <dsp:nvSpPr>
        <dsp:cNvPr id="0" name=""/>
        <dsp:cNvSpPr/>
      </dsp:nvSpPr>
      <dsp:spPr>
        <a:xfrm>
          <a:off x="4711169" y="3553439"/>
          <a:ext cx="7066753" cy="1615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9608156"/>
            <a:satOff val="-6279"/>
            <a:lumOff val="-27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Посада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педагогічного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працівника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вчитель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uk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1169" y="3755339"/>
        <a:ext cx="6461053" cy="1211399"/>
      </dsp:txXfrm>
    </dsp:sp>
    <dsp:sp modelId="{BFB2970E-6198-4804-A0E6-114B7A3E1648}">
      <dsp:nvSpPr>
        <dsp:cNvPr id="0" name=""/>
        <dsp:cNvSpPr/>
      </dsp:nvSpPr>
      <dsp:spPr>
        <a:xfrm>
          <a:off x="0" y="3553439"/>
          <a:ext cx="4711169" cy="1615199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Назви</a:t>
          </a:r>
          <a:r>
            <a:rPr lang="ru-RU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типових</a:t>
          </a:r>
          <a:r>
            <a:rPr lang="ru-RU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посад</a:t>
          </a:r>
          <a:endParaRPr lang="uk-UA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48" y="3632287"/>
        <a:ext cx="4553473" cy="1457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06562-BF7B-40A3-A8AF-0542D578F60E}">
      <dsp:nvSpPr>
        <dsp:cNvPr id="0" name=""/>
        <dsp:cNvSpPr/>
      </dsp:nvSpPr>
      <dsp:spPr>
        <a:xfrm>
          <a:off x="4754901" y="1862"/>
          <a:ext cx="7132352" cy="14775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Педагогічна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вчителя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зайнятість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приміщенні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використовується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освітньому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процесі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освітню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навчальну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виховну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межами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будівлі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закладу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4901" y="186553"/>
        <a:ext cx="6578278" cy="1108149"/>
      </dsp:txXfrm>
    </dsp:sp>
    <dsp:sp modelId="{F12D1441-D2B3-4DFB-99B6-F477E5D3EFFD}">
      <dsp:nvSpPr>
        <dsp:cNvPr id="0" name=""/>
        <dsp:cNvSpPr/>
      </dsp:nvSpPr>
      <dsp:spPr>
        <a:xfrm>
          <a:off x="0" y="1862"/>
          <a:ext cx="4754901" cy="14775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Місце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професії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організаційно-виробничій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структурі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підприємства</a:t>
          </a:r>
          <a:endParaRPr lang="uk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27" y="73989"/>
        <a:ext cx="4610647" cy="1333277"/>
      </dsp:txXfrm>
    </dsp:sp>
    <dsp:sp modelId="{7F867B0D-1271-4CF2-B73B-E237F359A218}">
      <dsp:nvSpPr>
        <dsp:cNvPr id="0" name=""/>
        <dsp:cNvSpPr/>
      </dsp:nvSpPr>
      <dsp:spPr>
        <a:xfrm>
          <a:off x="4754901" y="1627146"/>
          <a:ext cx="7132352" cy="14775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874665"/>
            <a:satOff val="2429"/>
            <a:lumOff val="9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Робочий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час і час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відпочинку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інші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умови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оплата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визначаються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законодавством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працю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ежим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визначається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правилами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внутрішнього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розпорядку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рішеннями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закладу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4901" y="1811837"/>
        <a:ext cx="6578278" cy="1108149"/>
      </dsp:txXfrm>
    </dsp:sp>
    <dsp:sp modelId="{FC0EA2FA-D572-41E0-BC0F-72A0B1127DB4}">
      <dsp:nvSpPr>
        <dsp:cNvPr id="0" name=""/>
        <dsp:cNvSpPr/>
      </dsp:nvSpPr>
      <dsp:spPr>
        <a:xfrm>
          <a:off x="0" y="1627146"/>
          <a:ext cx="4754901" cy="1477531"/>
        </a:xfrm>
        <a:prstGeom prst="roundRect">
          <a:avLst/>
        </a:prstGeom>
        <a:solidFill>
          <a:schemeClr val="accent4">
            <a:hueOff val="1828538"/>
            <a:satOff val="2482"/>
            <a:lumOff val="41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Умови</a:t>
          </a:r>
          <a:r>
            <a:rPr lang="ru-RU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endParaRPr lang="uk-UA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27" y="1699273"/>
        <a:ext cx="4610647" cy="1333277"/>
      </dsp:txXfrm>
    </dsp:sp>
    <dsp:sp modelId="{325DB2F5-F6EB-4C10-BBD0-C75CE9989509}">
      <dsp:nvSpPr>
        <dsp:cNvPr id="0" name=""/>
        <dsp:cNvSpPr/>
      </dsp:nvSpPr>
      <dsp:spPr>
        <a:xfrm>
          <a:off x="4754901" y="3252431"/>
          <a:ext cx="7132352" cy="14775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3749330"/>
            <a:satOff val="4859"/>
            <a:lumOff val="1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Педагогічна освіта, вища освіта та/або професійна кваліфікація.</a:t>
          </a:r>
          <a:endParaRPr lang="uk-UA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Вільне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володіння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державною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мовою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Моральні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дозволяють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виконувати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професійні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обов’язки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Закону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«Про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освіту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»).</a:t>
          </a:r>
        </a:p>
      </dsp:txBody>
      <dsp:txXfrm>
        <a:off x="4754901" y="3437122"/>
        <a:ext cx="6578278" cy="1108149"/>
      </dsp:txXfrm>
    </dsp:sp>
    <dsp:sp modelId="{C6B19D8C-273F-4BD9-A8F6-098718D9E046}">
      <dsp:nvSpPr>
        <dsp:cNvPr id="0" name=""/>
        <dsp:cNvSpPr/>
      </dsp:nvSpPr>
      <dsp:spPr>
        <a:xfrm>
          <a:off x="0" y="3252431"/>
          <a:ext cx="4754901" cy="1477531"/>
        </a:xfrm>
        <a:prstGeom prst="roundRect">
          <a:avLst/>
        </a:prstGeom>
        <a:solidFill>
          <a:schemeClr val="accent4">
            <a:hueOff val="3657076"/>
            <a:satOff val="4963"/>
            <a:lumOff val="83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Умови</a:t>
          </a: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допуску до </a:t>
          </a:r>
          <a:r>
            <a:rPr lang="ru-RU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професією</a:t>
          </a:r>
          <a:endParaRPr lang="uk-UA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27" y="3324558"/>
        <a:ext cx="4610647" cy="1333277"/>
      </dsp:txXfrm>
    </dsp:sp>
    <dsp:sp modelId="{35D74579-DD88-42AB-B0FA-791208884489}">
      <dsp:nvSpPr>
        <dsp:cNvPr id="0" name=""/>
        <dsp:cNvSpPr/>
      </dsp:nvSpPr>
      <dsp:spPr>
        <a:xfrm>
          <a:off x="4754901" y="4877715"/>
          <a:ext cx="7132352" cy="14775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623994"/>
            <a:satOff val="7288"/>
            <a:lumOff val="2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Диплом молодшого бакалавра (молодшого спеціаліста), бакалавра, магістра (спеціаліста) Атестаційний лист, сертифікат про проходження добровільної сертифікації педагогічних працівників, інші документи, що підтверджують володіння компетенціями, необхідними для виконання трудових функцій.</a:t>
          </a:r>
        </a:p>
      </dsp:txBody>
      <dsp:txXfrm>
        <a:off x="4754901" y="5062406"/>
        <a:ext cx="6578278" cy="1108149"/>
      </dsp:txXfrm>
    </dsp:sp>
    <dsp:sp modelId="{A2BC6827-80E3-4C43-9E59-A69AA400EBC8}">
      <dsp:nvSpPr>
        <dsp:cNvPr id="0" name=""/>
        <dsp:cNvSpPr/>
      </dsp:nvSpPr>
      <dsp:spPr>
        <a:xfrm>
          <a:off x="0" y="4877715"/>
          <a:ext cx="4754901" cy="1477531"/>
        </a:xfrm>
        <a:prstGeom prst="roundRect">
          <a:avLst/>
        </a:prstGeom>
        <a:solidFill>
          <a:schemeClr val="accent4">
            <a:hueOff val="5485613"/>
            <a:satOff val="7445"/>
            <a:lumOff val="12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Документи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підтверджують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професійну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освітню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кваліфікацію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27" y="4949842"/>
        <a:ext cx="4610647" cy="13332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CFF8B-014A-44AC-B85C-B71E394C4239}">
      <dsp:nvSpPr>
        <dsp:cNvPr id="0" name=""/>
        <dsp:cNvSpPr/>
      </dsp:nvSpPr>
      <dsp:spPr>
        <a:xfrm>
          <a:off x="1240059" y="2524471"/>
          <a:ext cx="628071" cy="598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035" y="0"/>
              </a:lnTo>
              <a:lnTo>
                <a:pt x="314035" y="598391"/>
              </a:lnTo>
              <a:lnTo>
                <a:pt x="628071" y="598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7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2408" y="2801980"/>
        <a:ext cx="43374" cy="43374"/>
      </dsp:txXfrm>
    </dsp:sp>
    <dsp:sp modelId="{71E16497-CB8F-4867-A418-479357900F26}">
      <dsp:nvSpPr>
        <dsp:cNvPr id="0" name=""/>
        <dsp:cNvSpPr/>
      </dsp:nvSpPr>
      <dsp:spPr>
        <a:xfrm>
          <a:off x="1240059" y="1926080"/>
          <a:ext cx="628071" cy="598391"/>
        </a:xfrm>
        <a:custGeom>
          <a:avLst/>
          <a:gdLst/>
          <a:ahLst/>
          <a:cxnLst/>
          <a:rect l="0" t="0" r="0" b="0"/>
          <a:pathLst>
            <a:path>
              <a:moveTo>
                <a:pt x="0" y="598391"/>
              </a:moveTo>
              <a:lnTo>
                <a:pt x="314035" y="598391"/>
              </a:lnTo>
              <a:lnTo>
                <a:pt x="314035" y="0"/>
              </a:lnTo>
              <a:lnTo>
                <a:pt x="6280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7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2408" y="2203588"/>
        <a:ext cx="43374" cy="43374"/>
      </dsp:txXfrm>
    </dsp:sp>
    <dsp:sp modelId="{1243A6C6-4AC9-4735-A1D2-99A70AD019CD}">
      <dsp:nvSpPr>
        <dsp:cNvPr id="0" name=""/>
        <dsp:cNvSpPr/>
      </dsp:nvSpPr>
      <dsp:spPr>
        <a:xfrm rot="16200000">
          <a:off x="-1758197" y="2045758"/>
          <a:ext cx="5039087" cy="957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кваліфікації </a:t>
          </a:r>
        </a:p>
      </dsp:txBody>
      <dsp:txXfrm>
        <a:off x="-1758197" y="2045758"/>
        <a:ext cx="5039087" cy="957426"/>
      </dsp:txXfrm>
    </dsp:sp>
    <dsp:sp modelId="{D77DEBEB-7A44-4669-A8A8-3C75AC924BAD}">
      <dsp:nvSpPr>
        <dsp:cNvPr id="0" name=""/>
        <dsp:cNvSpPr/>
      </dsp:nvSpPr>
      <dsp:spPr>
        <a:xfrm>
          <a:off x="1868131" y="1447367"/>
          <a:ext cx="10073958" cy="957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обов'язкове щорічне підвищення кваліфікації та проведення атестації не рідше ніж один раз на 5 років</a:t>
          </a:r>
        </a:p>
      </dsp:txBody>
      <dsp:txXfrm>
        <a:off x="1868131" y="1447367"/>
        <a:ext cx="10073958" cy="957426"/>
      </dsp:txXfrm>
    </dsp:sp>
    <dsp:sp modelId="{A1F949DC-6A7D-4A5E-BD62-5E245CB6135B}">
      <dsp:nvSpPr>
        <dsp:cNvPr id="0" name=""/>
        <dsp:cNvSpPr/>
      </dsp:nvSpPr>
      <dsp:spPr>
        <a:xfrm>
          <a:off x="1868131" y="2644150"/>
          <a:ext cx="10009079" cy="957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оволодіння професійними </a:t>
          </a:r>
          <a:r>
            <a:rPr lang="uk-UA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компетентностями</a:t>
          </a: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відповідно до кваліфікаційних категорій </a:t>
          </a:r>
        </a:p>
      </dsp:txBody>
      <dsp:txXfrm>
        <a:off x="1868131" y="2644150"/>
        <a:ext cx="10009079" cy="9574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CBFE1-9904-4D60-BA1C-6F303B382E76}">
      <dsp:nvSpPr>
        <dsp:cNvPr id="0" name=""/>
        <dsp:cNvSpPr/>
      </dsp:nvSpPr>
      <dsp:spPr>
        <a:xfrm>
          <a:off x="-5945319" y="-910379"/>
          <a:ext cx="7082270" cy="7082270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25BEF-B2CC-4393-B2F6-E0A72D1B6B9B}">
      <dsp:nvSpPr>
        <dsp:cNvPr id="0" name=""/>
        <dsp:cNvSpPr/>
      </dsp:nvSpPr>
      <dsp:spPr>
        <a:xfrm>
          <a:off x="369094" y="239188"/>
          <a:ext cx="11114558" cy="4781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54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none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Конституція України</a:t>
          </a:r>
          <a:endParaRPr lang="uk-UA" sz="2000" b="1" u="none" kern="1200" dirty="0">
            <a:solidFill>
              <a:srgbClr val="FFFF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094" y="239188"/>
        <a:ext cx="11114558" cy="478166"/>
      </dsp:txXfrm>
    </dsp:sp>
    <dsp:sp modelId="{79FF35DC-A3AE-4260-AB15-78BE7705A666}">
      <dsp:nvSpPr>
        <dsp:cNvPr id="0" name=""/>
        <dsp:cNvSpPr/>
      </dsp:nvSpPr>
      <dsp:spPr>
        <a:xfrm>
          <a:off x="70241" y="179417"/>
          <a:ext cx="597707" cy="597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7C55A-DFCA-41B9-942D-CE298D0FED42}">
      <dsp:nvSpPr>
        <dsp:cNvPr id="0" name=""/>
        <dsp:cNvSpPr/>
      </dsp:nvSpPr>
      <dsp:spPr>
        <a:xfrm>
          <a:off x="802117" y="956858"/>
          <a:ext cx="10681536" cy="478166"/>
        </a:xfrm>
        <a:prstGeom prst="rect">
          <a:avLst/>
        </a:prstGeom>
        <a:solidFill>
          <a:schemeClr val="accent3">
            <a:hueOff val="-1581921"/>
            <a:satOff val="-1039"/>
            <a:lumOff val="-20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54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 України «Про освіту» та Закон України «Про повну загальну середню освіту»</a:t>
          </a:r>
        </a:p>
      </dsp:txBody>
      <dsp:txXfrm>
        <a:off x="802117" y="956858"/>
        <a:ext cx="10681536" cy="478166"/>
      </dsp:txXfrm>
    </dsp:sp>
    <dsp:sp modelId="{C0858090-EB55-4361-BFFE-AE7D964FC131}">
      <dsp:nvSpPr>
        <dsp:cNvPr id="0" name=""/>
        <dsp:cNvSpPr/>
      </dsp:nvSpPr>
      <dsp:spPr>
        <a:xfrm>
          <a:off x="503263" y="897087"/>
          <a:ext cx="597707" cy="597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D8196-2D36-4985-AEE5-05A006CA9606}">
      <dsp:nvSpPr>
        <dsp:cNvPr id="0" name=""/>
        <dsp:cNvSpPr/>
      </dsp:nvSpPr>
      <dsp:spPr>
        <a:xfrm>
          <a:off x="1039411" y="1674002"/>
          <a:ext cx="10444242" cy="478166"/>
        </a:xfrm>
        <a:prstGeom prst="rect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54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Критерії та рекомендації щодо оцінювання навчальних досягнень учнів закладів загальної середньої освіти</a:t>
          </a:r>
        </a:p>
      </dsp:txBody>
      <dsp:txXfrm>
        <a:off x="1039411" y="1674002"/>
        <a:ext cx="10444242" cy="478166"/>
      </dsp:txXfrm>
    </dsp:sp>
    <dsp:sp modelId="{6B558BD5-E84B-428F-A871-EB86518E61D6}">
      <dsp:nvSpPr>
        <dsp:cNvPr id="0" name=""/>
        <dsp:cNvSpPr/>
      </dsp:nvSpPr>
      <dsp:spPr>
        <a:xfrm>
          <a:off x="740557" y="1614231"/>
          <a:ext cx="597707" cy="597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74A06-3D7C-46CC-827D-FE5F90108ABA}">
      <dsp:nvSpPr>
        <dsp:cNvPr id="0" name=""/>
        <dsp:cNvSpPr/>
      </dsp:nvSpPr>
      <dsp:spPr>
        <a:xfrm>
          <a:off x="1115177" y="2391672"/>
          <a:ext cx="10368476" cy="478166"/>
        </a:xfrm>
        <a:prstGeom prst="rect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54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Концепція реалізації державної політики у сфері реформування загальної середньої освіти «Нова українська школа»</a:t>
          </a:r>
        </a:p>
      </dsp:txBody>
      <dsp:txXfrm>
        <a:off x="1115177" y="2391672"/>
        <a:ext cx="10368476" cy="478166"/>
      </dsp:txXfrm>
    </dsp:sp>
    <dsp:sp modelId="{1906EAE7-0F43-4843-A018-2EE57AA36375}">
      <dsp:nvSpPr>
        <dsp:cNvPr id="0" name=""/>
        <dsp:cNvSpPr/>
      </dsp:nvSpPr>
      <dsp:spPr>
        <a:xfrm>
          <a:off x="816323" y="2331901"/>
          <a:ext cx="597707" cy="597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27A3A-FDDD-4C12-8724-BD9DE89A6DA5}">
      <dsp:nvSpPr>
        <dsp:cNvPr id="0" name=""/>
        <dsp:cNvSpPr/>
      </dsp:nvSpPr>
      <dsp:spPr>
        <a:xfrm>
          <a:off x="1039411" y="3109342"/>
          <a:ext cx="10444242" cy="478166"/>
        </a:xfrm>
        <a:prstGeom prst="rect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54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Концепція розвитку педагогічної освіти</a:t>
          </a:r>
          <a:endParaRPr lang="uk-UA" sz="20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9411" y="3109342"/>
        <a:ext cx="10444242" cy="478166"/>
      </dsp:txXfrm>
    </dsp:sp>
    <dsp:sp modelId="{98CBE779-8095-47B4-8C3B-4D318FE9E367}">
      <dsp:nvSpPr>
        <dsp:cNvPr id="0" name=""/>
        <dsp:cNvSpPr/>
      </dsp:nvSpPr>
      <dsp:spPr>
        <a:xfrm>
          <a:off x="740557" y="3049571"/>
          <a:ext cx="597707" cy="597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4FE59-D2A5-40FB-96D4-A17B695CF3B8}">
      <dsp:nvSpPr>
        <dsp:cNvPr id="0" name=""/>
        <dsp:cNvSpPr/>
      </dsp:nvSpPr>
      <dsp:spPr>
        <a:xfrm>
          <a:off x="802117" y="3826486"/>
          <a:ext cx="10681536" cy="478166"/>
        </a:xfrm>
        <a:prstGeom prst="rect">
          <a:avLst/>
        </a:prstGeom>
        <a:solidFill>
          <a:schemeClr val="accent3">
            <a:hueOff val="-7909603"/>
            <a:satOff val="-5197"/>
            <a:lumOff val="-101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54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Освітні програми</a:t>
          </a:r>
          <a:endParaRPr lang="uk-UA" sz="20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2117" y="3826486"/>
        <a:ext cx="10681536" cy="478166"/>
      </dsp:txXfrm>
    </dsp:sp>
    <dsp:sp modelId="{3D927D9C-0653-4A95-A7FA-64CDA5EA8358}">
      <dsp:nvSpPr>
        <dsp:cNvPr id="0" name=""/>
        <dsp:cNvSpPr/>
      </dsp:nvSpPr>
      <dsp:spPr>
        <a:xfrm>
          <a:off x="503263" y="3766715"/>
          <a:ext cx="597707" cy="597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B89CD-7048-4DB9-8CB2-CF311A12ED74}">
      <dsp:nvSpPr>
        <dsp:cNvPr id="0" name=""/>
        <dsp:cNvSpPr/>
      </dsp:nvSpPr>
      <dsp:spPr>
        <a:xfrm>
          <a:off x="369094" y="4544156"/>
          <a:ext cx="11114558" cy="478166"/>
        </a:xfrm>
        <a:prstGeom prst="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54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Методичні рекомендації про викладання окремих навчальних предметів у закладах загальної середньої освіти</a:t>
          </a:r>
          <a:endParaRPr lang="uk-UA" sz="20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094" y="4544156"/>
        <a:ext cx="11114558" cy="478166"/>
      </dsp:txXfrm>
    </dsp:sp>
    <dsp:sp modelId="{989F5FDA-F66B-4E4F-9857-3397728CDEDC}">
      <dsp:nvSpPr>
        <dsp:cNvPr id="0" name=""/>
        <dsp:cNvSpPr/>
      </dsp:nvSpPr>
      <dsp:spPr>
        <a:xfrm>
          <a:off x="70241" y="4484385"/>
          <a:ext cx="597707" cy="597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4FA06-C9FE-40CE-B457-B64B2DE96957}">
      <dsp:nvSpPr>
        <dsp:cNvPr id="0" name=""/>
        <dsp:cNvSpPr/>
      </dsp:nvSpPr>
      <dsp:spPr>
        <a:xfrm>
          <a:off x="1277293" y="0"/>
          <a:ext cx="5418667" cy="541866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27D342-7168-4289-8A85-DB2FA2684A0D}">
      <dsp:nvSpPr>
        <dsp:cNvPr id="0" name=""/>
        <dsp:cNvSpPr/>
      </dsp:nvSpPr>
      <dsp:spPr>
        <a:xfrm>
          <a:off x="3986627" y="54239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А. Застосування сучасних змісту освіти, </a:t>
          </a:r>
          <a:r>
            <a:rPr lang="uk-UA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методик</a:t>
          </a: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технологій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4238" y="580006"/>
        <a:ext cx="3446911" cy="695244"/>
      </dsp:txXfrm>
    </dsp:sp>
    <dsp:sp modelId="{40CCAD60-AA97-4F9E-94CD-E517B9EC34EF}">
      <dsp:nvSpPr>
        <dsp:cNvPr id="0" name=""/>
        <dsp:cNvSpPr/>
      </dsp:nvSpPr>
      <dsp:spPr>
        <a:xfrm>
          <a:off x="3986627" y="1409170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371403"/>
              <a:satOff val="1861"/>
              <a:lumOff val="31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Б. Партнерська взаємодія з учасниками освітнього процесу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4238" y="1446781"/>
        <a:ext cx="3446911" cy="695244"/>
      </dsp:txXfrm>
    </dsp:sp>
    <dsp:sp modelId="{DF427598-AD88-47A4-9E07-F2007E04B0A7}">
      <dsp:nvSpPr>
        <dsp:cNvPr id="0" name=""/>
        <dsp:cNvSpPr/>
      </dsp:nvSpPr>
      <dsp:spPr>
        <a:xfrm>
          <a:off x="3986627" y="227594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742807"/>
              <a:satOff val="3723"/>
              <a:lumOff val="627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В. Організація здорового, безпечного, розвивального, інклюзивного освітнього середовища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4238" y="2313556"/>
        <a:ext cx="3446911" cy="695244"/>
      </dsp:txXfrm>
    </dsp:sp>
    <dsp:sp modelId="{4D17BC6E-C5AB-4B08-90A8-6E14D7D3DAB9}">
      <dsp:nvSpPr>
        <dsp:cNvPr id="0" name=""/>
        <dsp:cNvSpPr/>
      </dsp:nvSpPr>
      <dsp:spPr>
        <a:xfrm>
          <a:off x="3986627" y="3142721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114210"/>
              <a:satOff val="5584"/>
              <a:lumOff val="9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Г. Управління освітнім процесом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4238" y="3180332"/>
        <a:ext cx="3446911" cy="695244"/>
      </dsp:txXfrm>
    </dsp:sp>
    <dsp:sp modelId="{F763D465-B36C-47B7-8247-CAE2AC8C769C}">
      <dsp:nvSpPr>
        <dsp:cNvPr id="0" name=""/>
        <dsp:cNvSpPr/>
      </dsp:nvSpPr>
      <dsp:spPr>
        <a:xfrm>
          <a:off x="3986627" y="4009496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485613"/>
              <a:satOff val="7445"/>
              <a:lumOff val="125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Д. Безперервний професійний розвиток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4238" y="4047107"/>
        <a:ext cx="3446911" cy="6952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4FC79-F510-4BE0-A54F-7B797C034C09}">
      <dsp:nvSpPr>
        <dsp:cNvPr id="0" name=""/>
        <dsp:cNvSpPr/>
      </dsp:nvSpPr>
      <dsp:spPr>
        <a:xfrm>
          <a:off x="2552625" y="27093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930400"/>
              </a:lnTo>
              <a:lnTo>
                <a:pt x="675382" y="1930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39188" y="3623405"/>
        <a:ext cx="102256" cy="102256"/>
      </dsp:txXfrm>
    </dsp:sp>
    <dsp:sp modelId="{E92EA108-A3F3-458B-A432-690942C8B2CD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66995" y="3007745"/>
        <a:ext cx="46642" cy="46642"/>
      </dsp:txXfrm>
    </dsp:sp>
    <dsp:sp modelId="{9F1F7643-937E-4EAF-BE1C-8F1656BAAB4E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66995" y="2364279"/>
        <a:ext cx="46642" cy="46642"/>
      </dsp:txXfrm>
    </dsp:sp>
    <dsp:sp modelId="{A74BA24B-A466-4512-A211-9F3AA0B2AD6B}">
      <dsp:nvSpPr>
        <dsp:cNvPr id="0" name=""/>
        <dsp:cNvSpPr/>
      </dsp:nvSpPr>
      <dsp:spPr>
        <a:xfrm>
          <a:off x="2552625" y="7789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1930400"/>
              </a:moveTo>
              <a:lnTo>
                <a:pt x="337691" y="1930400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39188" y="1693005"/>
        <a:ext cx="102256" cy="102256"/>
      </dsp:txXfrm>
    </dsp:sp>
    <dsp:sp modelId="{1B94BC52-2CC1-4678-8B4D-139EEE84BE71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Навчання учнів предметів (інтегрованих курсів)</a:t>
          </a:r>
          <a:endParaRPr lang="ru-RU" sz="3500" kern="1200" dirty="0"/>
        </a:p>
      </dsp:txBody>
      <dsp:txXfrm>
        <a:off x="-671481" y="2194560"/>
        <a:ext cx="5418667" cy="1029546"/>
      </dsp:txXfrm>
    </dsp:sp>
    <dsp:sp modelId="{A3018E21-EF75-450F-9EB7-F0FB8F310652}">
      <dsp:nvSpPr>
        <dsp:cNvPr id="0" name=""/>
        <dsp:cNvSpPr/>
      </dsp:nvSpPr>
      <dsp:spPr>
        <a:xfrm>
          <a:off x="3228008" y="2641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Предметна компетентність</a:t>
          </a:r>
          <a:endParaRPr lang="ru-RU" sz="2600" kern="1200" dirty="0"/>
        </a:p>
      </dsp:txBody>
      <dsp:txXfrm>
        <a:off x="3228008" y="264160"/>
        <a:ext cx="3376913" cy="1029546"/>
      </dsp:txXfrm>
    </dsp:sp>
    <dsp:sp modelId="{42AC8E83-DA32-40A9-9176-D5DAE7406E54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Методична компетентність</a:t>
          </a:r>
          <a:endParaRPr lang="ru-RU" sz="2600" kern="1200" dirty="0"/>
        </a:p>
      </dsp:txBody>
      <dsp:txXfrm>
        <a:off x="3228008" y="1551093"/>
        <a:ext cx="3376913" cy="1029546"/>
      </dsp:txXfrm>
    </dsp:sp>
    <dsp:sp modelId="{5A75C305-2E7A-46E6-A2DD-378484645879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Мовно-комунікативна компетентність</a:t>
          </a:r>
          <a:endParaRPr lang="ru-RU" sz="2600" kern="1200" dirty="0"/>
        </a:p>
      </dsp:txBody>
      <dsp:txXfrm>
        <a:off x="3228008" y="2838026"/>
        <a:ext cx="3376913" cy="1029546"/>
      </dsp:txXfrm>
    </dsp:sp>
    <dsp:sp modelId="{F4839330-E28B-45DF-B88A-3BDE3B79A4D5}">
      <dsp:nvSpPr>
        <dsp:cNvPr id="0" name=""/>
        <dsp:cNvSpPr/>
      </dsp:nvSpPr>
      <dsp:spPr>
        <a:xfrm>
          <a:off x="3228008" y="41249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Інформаційно-цифрова компетентність</a:t>
          </a:r>
          <a:endParaRPr lang="ru-RU" sz="2600" kern="1200" dirty="0"/>
        </a:p>
      </dsp:txBody>
      <dsp:txXfrm>
        <a:off x="3228008" y="4124960"/>
        <a:ext cx="3376913" cy="10295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0F6EE-2C94-46C4-A475-C78860D74849}">
      <dsp:nvSpPr>
        <dsp:cNvPr id="0" name=""/>
        <dsp:cNvSpPr/>
      </dsp:nvSpPr>
      <dsp:spPr>
        <a:xfrm>
          <a:off x="2552625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3982" y="3316465"/>
        <a:ext cx="72669" cy="72669"/>
      </dsp:txXfrm>
    </dsp:sp>
    <dsp:sp modelId="{9F1F7643-937E-4EAF-BE1C-8F1656BAAB4E}">
      <dsp:nvSpPr>
        <dsp:cNvPr id="0" name=""/>
        <dsp:cNvSpPr/>
      </dsp:nvSpPr>
      <dsp:spPr>
        <a:xfrm>
          <a:off x="2552625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73432" y="2692448"/>
        <a:ext cx="33769" cy="33769"/>
      </dsp:txXfrm>
    </dsp:sp>
    <dsp:sp modelId="{A74BA24B-A466-4512-A211-9F3AA0B2AD6B}">
      <dsp:nvSpPr>
        <dsp:cNvPr id="0" name=""/>
        <dsp:cNvSpPr/>
      </dsp:nvSpPr>
      <dsp:spPr>
        <a:xfrm>
          <a:off x="2552625" y="1422400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37691" y="128693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3982" y="2029532"/>
        <a:ext cx="72669" cy="72669"/>
      </dsp:txXfrm>
    </dsp:sp>
    <dsp:sp modelId="{1B94BC52-2CC1-4678-8B4D-139EEE84BE71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Партнерська взаємодія з учасниками освітнього процесу</a:t>
          </a:r>
          <a:endParaRPr lang="ru-RU" sz="3100" kern="1200" dirty="0"/>
        </a:p>
      </dsp:txBody>
      <dsp:txXfrm>
        <a:off x="-671481" y="2194560"/>
        <a:ext cx="5418667" cy="1029546"/>
      </dsp:txXfrm>
    </dsp:sp>
    <dsp:sp modelId="{A3018E21-EF75-450F-9EB7-F0FB8F310652}">
      <dsp:nvSpPr>
        <dsp:cNvPr id="0" name=""/>
        <dsp:cNvSpPr/>
      </dsp:nvSpPr>
      <dsp:spPr>
        <a:xfrm>
          <a:off x="3228008" y="9076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Психологічна компетентність</a:t>
          </a:r>
          <a:endParaRPr lang="ru-RU" sz="3100" kern="1200" dirty="0"/>
        </a:p>
      </dsp:txBody>
      <dsp:txXfrm>
        <a:off x="3228008" y="907626"/>
        <a:ext cx="3376913" cy="1029546"/>
      </dsp:txXfrm>
    </dsp:sp>
    <dsp:sp modelId="{42AC8E83-DA32-40A9-9176-D5DAE7406E54}">
      <dsp:nvSpPr>
        <dsp:cNvPr id="0" name=""/>
        <dsp:cNvSpPr/>
      </dsp:nvSpPr>
      <dsp:spPr>
        <a:xfrm>
          <a:off x="3228008" y="21945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Емоційно-етична компетентність</a:t>
          </a:r>
          <a:endParaRPr lang="ru-RU" sz="3100" kern="1200" dirty="0"/>
        </a:p>
      </dsp:txBody>
      <dsp:txXfrm>
        <a:off x="3228008" y="2194560"/>
        <a:ext cx="3376913" cy="1029546"/>
      </dsp:txXfrm>
    </dsp:sp>
    <dsp:sp modelId="{16E28784-E9B0-476F-8D73-A9EC3AB52CC6}">
      <dsp:nvSpPr>
        <dsp:cNvPr id="0" name=""/>
        <dsp:cNvSpPr/>
      </dsp:nvSpPr>
      <dsp:spPr>
        <a:xfrm>
          <a:off x="3228008" y="348149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err="1" smtClean="0"/>
            <a:t>Проєктувальна</a:t>
          </a:r>
          <a:r>
            <a:rPr lang="uk-UA" sz="3100" kern="1200" dirty="0" smtClean="0"/>
            <a:t> компетентність</a:t>
          </a:r>
          <a:endParaRPr lang="ru-RU" sz="3100" kern="1200" dirty="0"/>
        </a:p>
      </dsp:txBody>
      <dsp:txXfrm>
        <a:off x="3228008" y="3481493"/>
        <a:ext cx="3376913" cy="10295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0F6EE-2C94-46C4-A475-C78860D74849}">
      <dsp:nvSpPr>
        <dsp:cNvPr id="0" name=""/>
        <dsp:cNvSpPr/>
      </dsp:nvSpPr>
      <dsp:spPr>
        <a:xfrm>
          <a:off x="2552625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3982" y="3316465"/>
        <a:ext cx="72669" cy="72669"/>
      </dsp:txXfrm>
    </dsp:sp>
    <dsp:sp modelId="{9F1F7643-937E-4EAF-BE1C-8F1656BAAB4E}">
      <dsp:nvSpPr>
        <dsp:cNvPr id="0" name=""/>
        <dsp:cNvSpPr/>
      </dsp:nvSpPr>
      <dsp:spPr>
        <a:xfrm>
          <a:off x="2552625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73432" y="2692448"/>
        <a:ext cx="33769" cy="33769"/>
      </dsp:txXfrm>
    </dsp:sp>
    <dsp:sp modelId="{A74BA24B-A466-4512-A211-9F3AA0B2AD6B}">
      <dsp:nvSpPr>
        <dsp:cNvPr id="0" name=""/>
        <dsp:cNvSpPr/>
      </dsp:nvSpPr>
      <dsp:spPr>
        <a:xfrm>
          <a:off x="2552625" y="1422400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37691" y="128693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3982" y="2029532"/>
        <a:ext cx="72669" cy="72669"/>
      </dsp:txXfrm>
    </dsp:sp>
    <dsp:sp modelId="{1B94BC52-2CC1-4678-8B4D-139EEE84BE71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Організація безпечного, здорового, інклюзивного освітнього середовища</a:t>
          </a:r>
          <a:endParaRPr lang="ru-RU" sz="2600" kern="1200" dirty="0"/>
        </a:p>
      </dsp:txBody>
      <dsp:txXfrm>
        <a:off x="-671481" y="2194560"/>
        <a:ext cx="5418667" cy="1029546"/>
      </dsp:txXfrm>
    </dsp:sp>
    <dsp:sp modelId="{A3018E21-EF75-450F-9EB7-F0FB8F310652}">
      <dsp:nvSpPr>
        <dsp:cNvPr id="0" name=""/>
        <dsp:cNvSpPr/>
      </dsp:nvSpPr>
      <dsp:spPr>
        <a:xfrm>
          <a:off x="3228008" y="9076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Інклюзивна компетентність</a:t>
          </a:r>
          <a:endParaRPr lang="ru-RU" sz="2300" kern="1200" dirty="0"/>
        </a:p>
      </dsp:txBody>
      <dsp:txXfrm>
        <a:off x="3228008" y="907626"/>
        <a:ext cx="3376913" cy="1029546"/>
      </dsp:txXfrm>
    </dsp:sp>
    <dsp:sp modelId="{42AC8E83-DA32-40A9-9176-D5DAE7406E54}">
      <dsp:nvSpPr>
        <dsp:cNvPr id="0" name=""/>
        <dsp:cNvSpPr/>
      </dsp:nvSpPr>
      <dsp:spPr>
        <a:xfrm>
          <a:off x="3228008" y="21945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Здоров</a:t>
          </a:r>
          <a:r>
            <a:rPr lang="en-US" sz="2300" kern="1200" dirty="0" smtClean="0"/>
            <a:t>”</a:t>
          </a:r>
          <a:r>
            <a:rPr lang="uk-UA" sz="2300" kern="1200" dirty="0" err="1" smtClean="0"/>
            <a:t>язбережувальна</a:t>
          </a:r>
          <a:r>
            <a:rPr lang="uk-UA" sz="2300" kern="1200" dirty="0" smtClean="0"/>
            <a:t> компетентність</a:t>
          </a:r>
          <a:endParaRPr lang="ru-RU" sz="2300" kern="1200" dirty="0"/>
        </a:p>
      </dsp:txBody>
      <dsp:txXfrm>
        <a:off x="3228008" y="2194560"/>
        <a:ext cx="3376913" cy="1029546"/>
      </dsp:txXfrm>
    </dsp:sp>
    <dsp:sp modelId="{16E28784-E9B0-476F-8D73-A9EC3AB52CC6}">
      <dsp:nvSpPr>
        <dsp:cNvPr id="0" name=""/>
        <dsp:cNvSpPr/>
      </dsp:nvSpPr>
      <dsp:spPr>
        <a:xfrm>
          <a:off x="3228008" y="348149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Компетентність педагогічного партнерства</a:t>
          </a:r>
          <a:endParaRPr lang="ru-RU" sz="2300" kern="1200" dirty="0"/>
        </a:p>
      </dsp:txBody>
      <dsp:txXfrm>
        <a:off x="3228008" y="3481493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9C40D-2DB4-4389-AED8-FAD0ECFCF5BE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2621B-549B-4E3B-9278-12A31EFB7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3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9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C8E2FC-B995-4435-B592-7D7629E04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C0CA95A-087A-47E4-9740-AD9FA22D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5FDC16-B7EB-4B5D-ADED-38225CB1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F137F0-B8C2-4584-B88B-2847C652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99C6C9-B318-4E3A-8F40-9C5DFB86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0AE5C1-0ABD-4701-9EB3-2C2B1AA2F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5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64A4CF-7A4E-4A7B-9B37-AC41B346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E729673-9C85-4A48-9260-D347F099E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45B8FC-B707-48B1-976A-A41137303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8DD6C2-9614-4971-8BE3-BA324117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37FCAF-AD7A-4AF0-8518-C9FF530E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0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DBF7B1-1AA7-4518-9898-B4EA0F2AF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8FFFCAB-590A-40A1-ADE2-92D9747B4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D2ABD3-31C4-459A-9BE1-EABC3A39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A3DBE1-2E93-4581-91E2-74FD2F4B2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C59EDA-109F-48C1-BFD7-52B0E44D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0D518B-76A2-471C-BF36-1D08786A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21FF18-5A10-4998-8A34-C57CD6422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183E95-10C4-4932-9518-0923EFBC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13D59B-4690-4ACC-A97A-E9CD2ABC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E273E6-9F6C-4CAC-BBD0-63135454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8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BA4E83-94DC-4393-AB47-F8B2E482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178C89-58D7-4D3A-A3B4-CA36231D6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EECBA1-2FFA-42BF-8F98-5D16D55B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81D4D4-1B5E-49D8-BF37-235462A6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8A4F22-C301-4EFA-9EC3-97615B49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2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EB07CB-98E0-4456-B966-823A061F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F22F79-60C8-49B0-BE9D-5D688C3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823A00-3FAD-4859-A29E-AF26D7629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9A9552-AAE3-4C40-941F-B6921E64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FEE57D-BF7B-42C0-A84E-17CD40FF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8C54F1-A425-4D59-908E-3AC2684B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8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820237-415E-40D8-B8D9-BB2D6B78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27B06F-A790-4017-A480-A4D5E1FFE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34BCE3-8DA9-4991-9E6B-9298EFEDD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59847E7-4B0A-4B58-8304-8F7E74A8A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FFB6205-CD0C-4EEE-9C58-5B55E766F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8DC13C6-82F1-405F-9AF4-39DE7502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8ACD1A4-135F-4EC9-A9E1-39983B99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19FDFB9-A2B4-473F-A87A-6E38D3F4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1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4578AD-AD26-4A39-8AD6-418CA035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860FDA9-4CBF-4506-88C1-F3A36F1C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B977197-FDD0-4309-8DF9-39EDB730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3368A4-4094-430F-97C8-A00CC4D6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8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79A0E7A-B8D7-45DA-8A14-AE99F691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AD9EE5E-B623-4A34-AF9A-BEA9DCEBE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351121-4587-4A9C-BC65-023EFFD4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9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DE06C0-57AD-4B8D-90E7-69DA8755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3801BC-DE68-48D2-AACA-36244E12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43F01C-57CF-4B6E-B0CE-4A5962ADB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FD08DE-F168-41B7-B5BA-BE5ECA8F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0BB465-D1B0-4002-B712-C9151FA7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0F7A7D9-C79D-4D63-AEB2-45D81071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7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C8A56-D724-4B82-B2A2-6B281DDF5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5A41780-1FB1-4C6C-9A23-8CB18CA32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1D970E-2C2F-44E6-90E1-4F7F3B0E8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EB704E-9B72-4ED2-A639-A953F9AC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3F4AF5-A749-44D6-8D15-6FADC105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D9F68D-82C0-4EAC-84BF-7FF0443C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1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CD3156-9BB9-481F-911D-74722950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867033-59DF-4263-BAD7-3709492A5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B92437-0686-46AF-AD70-355A1D4A0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7A5C4-763D-4FF3-AD8A-4001D70C88F7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CC600C-7B2A-41A0-9457-C4529ED34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ADE476-02F3-48BB-A2B1-61B7B84E4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7C9C-0CF3-439D-8B87-B172A13F8E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FA5CE9A-4B7A-4206-8711-B8A224BDDD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8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2.xml"/><Relationship Id="rId2" Type="http://schemas.openxmlformats.org/officeDocument/2006/relationships/hyperlink" Target="https://cprvmr.edu.vn.ua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7322" y="2456598"/>
            <a:ext cx="8336170" cy="31880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Сучасні підходи  роботи вчителя при викладанні біології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664516" y="5813599"/>
            <a:ext cx="6629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000066"/>
                </a:solidFill>
              </a:rPr>
              <a:t>Спікер-консультант ДІДИК А.П.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7E88D9-2F33-4175-8D76-7FD3BD448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09" y="68509"/>
            <a:ext cx="2520000" cy="24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77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Місце для номера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5677B0FF-E486-49AF-A8DF-C761BBE05AB6}" type="slidenum">
              <a:rPr lang="uk-UA" smtClean="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0244" name="Групувати 87"/>
          <p:cNvGrpSpPr>
            <a:grpSpLocks/>
          </p:cNvGrpSpPr>
          <p:nvPr/>
        </p:nvGrpSpPr>
        <p:grpSpPr bwMode="auto">
          <a:xfrm>
            <a:off x="309034" y="1236663"/>
            <a:ext cx="11360151" cy="5256212"/>
            <a:chOff x="2133600" y="2129115"/>
            <a:chExt cx="5106988" cy="3854450"/>
          </a:xfrm>
        </p:grpSpPr>
        <p:grpSp>
          <p:nvGrpSpPr>
            <p:cNvPr id="10250" name="Group 2"/>
            <p:cNvGrpSpPr>
              <a:grpSpLocks/>
            </p:cNvGrpSpPr>
            <p:nvPr/>
          </p:nvGrpSpPr>
          <p:grpSpPr bwMode="auto">
            <a:xfrm>
              <a:off x="2133600" y="4643715"/>
              <a:ext cx="5105400" cy="555625"/>
              <a:chOff x="1248" y="1440"/>
              <a:chExt cx="3216" cy="350"/>
            </a:xfrm>
          </p:grpSpPr>
          <p:sp>
            <p:nvSpPr>
              <p:cNvPr id="10267" name="Line 3"/>
              <p:cNvSpPr>
                <a:spLocks noChangeShapeType="1"/>
              </p:cNvSpPr>
              <p:nvPr/>
            </p:nvSpPr>
            <p:spPr bwMode="gray">
              <a:xfrm>
                <a:off x="1440" y="179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268" name="Rectangle 4"/>
              <p:cNvSpPr>
                <a:spLocks noChangeArrowheads="1"/>
              </p:cNvSpPr>
              <p:nvPr/>
            </p:nvSpPr>
            <p:spPr bwMode="gray">
              <a:xfrm rot="3419336">
                <a:off x="1261" y="142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FF7C80"/>
                  </a:gs>
                  <a:gs pos="100000">
                    <a:srgbClr val="76393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7C8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9" name="Text Box 6"/>
              <p:cNvSpPr txBox="1">
                <a:spLocks noChangeArrowheads="1"/>
              </p:cNvSpPr>
              <p:nvPr/>
            </p:nvSpPr>
            <p:spPr bwMode="gray">
              <a:xfrm>
                <a:off x="1296" y="1454"/>
                <a:ext cx="96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9pPr>
              </a:lstStyle>
              <a:p>
                <a:r>
                  <a:rPr lang="en-US" altLang="uk-UA" sz="2400" b="1">
                    <a:solidFill>
                      <a:srgbClr val="FFFFFF"/>
                    </a:solidFill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0251" name="Group 7"/>
            <p:cNvGrpSpPr>
              <a:grpSpLocks/>
            </p:cNvGrpSpPr>
            <p:nvPr/>
          </p:nvGrpSpPr>
          <p:grpSpPr bwMode="auto">
            <a:xfrm>
              <a:off x="2133600" y="2129115"/>
              <a:ext cx="5105400" cy="555625"/>
              <a:chOff x="1248" y="2030"/>
              <a:chExt cx="3216" cy="350"/>
            </a:xfrm>
          </p:grpSpPr>
          <p:sp>
            <p:nvSpPr>
              <p:cNvPr id="10264" name="Line 8"/>
              <p:cNvSpPr>
                <a:spLocks noChangeShapeType="1"/>
              </p:cNvSpPr>
              <p:nvPr/>
            </p:nvSpPr>
            <p:spPr bwMode="gray">
              <a:xfrm>
                <a:off x="1440" y="238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265" name="Rectangle 9"/>
              <p:cNvSpPr>
                <a:spLocks noChangeArrowheads="1"/>
              </p:cNvSpPr>
              <p:nvPr/>
            </p:nvSpPr>
            <p:spPr bwMode="gray">
              <a:xfrm rot="3419336">
                <a:off x="1261" y="201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6" name="Text Box 11"/>
              <p:cNvSpPr txBox="1">
                <a:spLocks noChangeArrowheads="1"/>
              </p:cNvSpPr>
              <p:nvPr/>
            </p:nvSpPr>
            <p:spPr bwMode="gray">
              <a:xfrm>
                <a:off x="1296" y="2044"/>
                <a:ext cx="96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9pPr>
              </a:lstStyle>
              <a:p>
                <a:r>
                  <a:rPr lang="en-US" altLang="uk-UA" sz="2400" b="1">
                    <a:solidFill>
                      <a:srgbClr val="FFFFFF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  <p:grpSp>
          <p:nvGrpSpPr>
            <p:cNvPr id="10252" name="Group 12"/>
            <p:cNvGrpSpPr>
              <a:grpSpLocks/>
            </p:cNvGrpSpPr>
            <p:nvPr/>
          </p:nvGrpSpPr>
          <p:grpSpPr bwMode="auto">
            <a:xfrm>
              <a:off x="2133600" y="2967315"/>
              <a:ext cx="5105400" cy="555625"/>
              <a:chOff x="1248" y="2640"/>
              <a:chExt cx="3216" cy="350"/>
            </a:xfrm>
          </p:grpSpPr>
          <p:sp>
            <p:nvSpPr>
              <p:cNvPr id="10261" name="Line 13"/>
              <p:cNvSpPr>
                <a:spLocks noChangeShapeType="1"/>
              </p:cNvSpPr>
              <p:nvPr/>
            </p:nvSpPr>
            <p:spPr bwMode="gray">
              <a:xfrm>
                <a:off x="1440" y="299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262" name="Rectangle 14"/>
              <p:cNvSpPr>
                <a:spLocks noChangeArrowheads="1"/>
              </p:cNvSpPr>
              <p:nvPr/>
            </p:nvSpPr>
            <p:spPr bwMode="gray">
              <a:xfrm rot="3419336">
                <a:off x="1261" y="262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2F47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3" name="Text Box 16"/>
              <p:cNvSpPr txBox="1">
                <a:spLocks noChangeArrowheads="1"/>
              </p:cNvSpPr>
              <p:nvPr/>
            </p:nvSpPr>
            <p:spPr bwMode="gray">
              <a:xfrm>
                <a:off x="1296" y="2654"/>
                <a:ext cx="96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9pPr>
              </a:lstStyle>
              <a:p>
                <a:r>
                  <a:rPr lang="en-US" altLang="uk-UA" sz="2400" b="1">
                    <a:solidFill>
                      <a:srgbClr val="FFFFFF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0253" name="Group 17"/>
            <p:cNvGrpSpPr>
              <a:grpSpLocks/>
            </p:cNvGrpSpPr>
            <p:nvPr/>
          </p:nvGrpSpPr>
          <p:grpSpPr bwMode="auto">
            <a:xfrm>
              <a:off x="2133600" y="3805515"/>
              <a:ext cx="5105400" cy="555625"/>
              <a:chOff x="1248" y="3230"/>
              <a:chExt cx="3216" cy="350"/>
            </a:xfrm>
          </p:grpSpPr>
          <p:sp>
            <p:nvSpPr>
              <p:cNvPr id="10258" name="Line 18"/>
              <p:cNvSpPr>
                <a:spLocks noChangeShapeType="1"/>
              </p:cNvSpPr>
              <p:nvPr/>
            </p:nvSpPr>
            <p:spPr bwMode="gray">
              <a:xfrm>
                <a:off x="1441" y="3579"/>
                <a:ext cx="3023" cy="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259" name="Rectangle 19"/>
              <p:cNvSpPr>
                <a:spLocks noChangeArrowheads="1"/>
              </p:cNvSpPr>
              <p:nvPr/>
            </p:nvSpPr>
            <p:spPr bwMode="gray">
              <a:xfrm rot="3419336">
                <a:off x="1261" y="321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764718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3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0" name="Text Box 21"/>
              <p:cNvSpPr txBox="1">
                <a:spLocks noChangeArrowheads="1"/>
              </p:cNvSpPr>
              <p:nvPr/>
            </p:nvSpPr>
            <p:spPr bwMode="gray">
              <a:xfrm>
                <a:off x="1296" y="3244"/>
                <a:ext cx="96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9pPr>
              </a:lstStyle>
              <a:p>
                <a:r>
                  <a:rPr lang="en-US" altLang="uk-UA" sz="2400" b="1">
                    <a:solidFill>
                      <a:srgbClr val="FFFFFF"/>
                    </a:solidFill>
                    <a:latin typeface="Calibri" pitchFamily="34" charset="0"/>
                  </a:rPr>
                  <a:t>3</a:t>
                </a:r>
              </a:p>
            </p:txBody>
          </p:sp>
        </p:grpSp>
        <p:grpSp>
          <p:nvGrpSpPr>
            <p:cNvPr id="10254" name="Group 22"/>
            <p:cNvGrpSpPr>
              <a:grpSpLocks/>
            </p:cNvGrpSpPr>
            <p:nvPr/>
          </p:nvGrpSpPr>
          <p:grpSpPr bwMode="auto">
            <a:xfrm>
              <a:off x="2133600" y="5504140"/>
              <a:ext cx="5106988" cy="479425"/>
              <a:chOff x="1248" y="3230"/>
              <a:chExt cx="3217" cy="302"/>
            </a:xfrm>
          </p:grpSpPr>
          <p:sp>
            <p:nvSpPr>
              <p:cNvPr id="10255" name="Line 23"/>
              <p:cNvSpPr>
                <a:spLocks noChangeShapeType="1"/>
              </p:cNvSpPr>
              <p:nvPr/>
            </p:nvSpPr>
            <p:spPr bwMode="gray">
              <a:xfrm>
                <a:off x="1441" y="3477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256" name="Rectangle 24"/>
              <p:cNvSpPr>
                <a:spLocks noChangeArrowheads="1"/>
              </p:cNvSpPr>
              <p:nvPr/>
            </p:nvSpPr>
            <p:spPr bwMode="gray">
              <a:xfrm rot="3419336">
                <a:off x="1261" y="321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7" name="Text Box 26"/>
              <p:cNvSpPr txBox="1">
                <a:spLocks noChangeArrowheads="1"/>
              </p:cNvSpPr>
              <p:nvPr/>
            </p:nvSpPr>
            <p:spPr bwMode="gray">
              <a:xfrm>
                <a:off x="1296" y="3244"/>
                <a:ext cx="96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 Antiqua" pitchFamily="18" charset="0"/>
                  </a:defRPr>
                </a:lvl9pPr>
              </a:lstStyle>
              <a:p>
                <a:r>
                  <a:rPr lang="en-US" altLang="uk-UA" sz="2400" b="1">
                    <a:solidFill>
                      <a:srgbClr val="FFFFFF"/>
                    </a:solidFill>
                    <a:latin typeface="Calibri" pitchFamily="34" charset="0"/>
                  </a:rPr>
                  <a:t>5</a:t>
                </a:r>
              </a:p>
            </p:txBody>
          </p:sp>
        </p:grpSp>
      </p:grpSp>
      <p:sp>
        <p:nvSpPr>
          <p:cNvPr id="32" name="Прямокутник 88"/>
          <p:cNvSpPr>
            <a:spLocks noChangeArrowheads="1"/>
          </p:cNvSpPr>
          <p:nvPr/>
        </p:nvSpPr>
        <p:spPr bwMode="auto">
          <a:xfrm>
            <a:off x="1746251" y="1151778"/>
            <a:ext cx="101103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Здатність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діяти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як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відповідальний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громадянин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та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брати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участь у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суспільному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житті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на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різних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рівнях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(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громадянська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компетентність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) </a:t>
            </a:r>
          </a:p>
        </p:txBody>
      </p:sp>
      <p:sp>
        <p:nvSpPr>
          <p:cNvPr id="33" name="Прямокутник 88"/>
          <p:cNvSpPr>
            <a:spLocks noChangeArrowheads="1"/>
          </p:cNvSpPr>
          <p:nvPr/>
        </p:nvSpPr>
        <p:spPr bwMode="auto">
          <a:xfrm>
            <a:off x="1767418" y="1937056"/>
            <a:ext cx="102932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Здатність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до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взаємодії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з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іншими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в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різних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соціальних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ситуаціях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та критичного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оцінювання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соціальних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подій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і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явищ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(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соціальна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компетентність</a:t>
            </a:r>
            <a:r>
              <a:rPr lang="ru-RU" altLang="uk-UA" sz="2400" b="1" kern="0" dirty="0" smtClean="0">
                <a:solidFill>
                  <a:srgbClr val="44C1A3">
                    <a:lumMod val="50000"/>
                  </a:srgbClr>
                </a:solidFill>
              </a:rPr>
              <a:t>)</a:t>
            </a:r>
            <a:r>
              <a:rPr lang="uk-UA" altLang="uk-UA" sz="2400" b="1" kern="0" dirty="0" smtClean="0">
                <a:solidFill>
                  <a:srgbClr val="44C1A3">
                    <a:lumMod val="50000"/>
                  </a:srgbClr>
                </a:solidFill>
              </a:rPr>
              <a:t>.</a:t>
            </a:r>
            <a:endParaRPr lang="uk-UA" altLang="uk-UA" sz="2400" b="1" kern="0" dirty="0">
              <a:solidFill>
                <a:srgbClr val="44C1A3">
                  <a:lumMod val="50000"/>
                </a:srgbClr>
              </a:solidFill>
            </a:endParaRPr>
          </a:p>
        </p:txBody>
      </p:sp>
      <p:sp>
        <p:nvSpPr>
          <p:cNvPr id="34" name="Прямокутник 88"/>
          <p:cNvSpPr>
            <a:spLocks noChangeArrowheads="1"/>
          </p:cNvSpPr>
          <p:nvPr/>
        </p:nvSpPr>
        <p:spPr bwMode="auto">
          <a:xfrm>
            <a:off x="1868759" y="3159843"/>
            <a:ext cx="99017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400" b="1" kern="0" dirty="0">
                <a:solidFill>
                  <a:srgbClr val="44C1A3">
                    <a:lumMod val="50000"/>
                  </a:srgbClr>
                </a:solidFill>
              </a:rPr>
              <a:t>Здатність до особистісного і професійного самовизначення, самоствердження і самореалізації впродовж життя, до цінування багатоманітності у суспільстві (культура самовираження)</a:t>
            </a:r>
            <a:endParaRPr lang="uk-UA" altLang="uk-UA" sz="2400" b="1" kern="0" dirty="0" smtClean="0">
              <a:solidFill>
                <a:srgbClr val="44C1A3">
                  <a:lumMod val="50000"/>
                </a:srgbClr>
              </a:solidFill>
            </a:endParaRPr>
          </a:p>
        </p:txBody>
      </p:sp>
      <p:sp>
        <p:nvSpPr>
          <p:cNvPr id="35" name="Прямокутник 88"/>
          <p:cNvSpPr>
            <a:spLocks noChangeArrowheads="1"/>
          </p:cNvSpPr>
          <p:nvPr/>
        </p:nvSpPr>
        <p:spPr bwMode="auto">
          <a:xfrm>
            <a:off x="1868759" y="4360368"/>
            <a:ext cx="99017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Здатність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до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створення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команди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однодумців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,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прийняття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ефективних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рішень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у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професійній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діяльності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та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відповідального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ставлення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до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обов‘язків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(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лідерська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 </a:t>
            </a:r>
            <a:r>
              <a:rPr lang="ru-RU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компетентність</a:t>
            </a:r>
            <a:r>
              <a:rPr lang="ru-RU" altLang="uk-UA" sz="2400" b="1" kern="0" dirty="0">
                <a:solidFill>
                  <a:srgbClr val="44C1A3">
                    <a:lumMod val="50000"/>
                  </a:srgbClr>
                </a:solidFill>
              </a:rPr>
              <a:t>)</a:t>
            </a:r>
            <a:endParaRPr lang="ru-RU" altLang="uk-UA" sz="2400" b="1" kern="0" dirty="0" smtClean="0">
              <a:solidFill>
                <a:srgbClr val="44C1A3">
                  <a:lumMod val="50000"/>
                </a:srgbClr>
              </a:solidFill>
            </a:endParaRPr>
          </a:p>
        </p:txBody>
      </p:sp>
      <p:sp>
        <p:nvSpPr>
          <p:cNvPr id="36" name="Прямокутник 88"/>
          <p:cNvSpPr>
            <a:spLocks noChangeArrowheads="1"/>
          </p:cNvSpPr>
          <p:nvPr/>
        </p:nvSpPr>
        <p:spPr bwMode="auto">
          <a:xfrm>
            <a:off x="1746252" y="5500072"/>
            <a:ext cx="104457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400" b="1" kern="0" dirty="0">
                <a:solidFill>
                  <a:srgbClr val="44C1A3">
                    <a:lumMod val="50000"/>
                  </a:srgbClr>
                </a:solidFill>
              </a:rPr>
              <a:t>Здатність до творчого пошуку й реалізації нових ідей, до </a:t>
            </a:r>
            <a:r>
              <a:rPr lang="uk-UA" altLang="uk-UA" sz="2400" b="1" kern="0" dirty="0" err="1">
                <a:solidFill>
                  <a:srgbClr val="44C1A3">
                    <a:lumMod val="50000"/>
                  </a:srgbClr>
                </a:solidFill>
              </a:rPr>
              <a:t>самопрезентації</a:t>
            </a:r>
            <a:r>
              <a:rPr lang="uk-UA" altLang="uk-UA" sz="2400" b="1" kern="0" dirty="0">
                <a:solidFill>
                  <a:srgbClr val="44C1A3">
                    <a:lumMod val="50000"/>
                  </a:srgbClr>
                </a:solidFill>
              </a:rPr>
              <a:t> та результатів своєї професійної діяльності; здатність до керування власним життям і кар`єрою (підприємницька компетентність)</a:t>
            </a:r>
            <a:endParaRPr lang="uk-UA" altLang="uk-UA" sz="2400" b="1" kern="0" dirty="0" smtClean="0">
              <a:solidFill>
                <a:srgbClr val="44C1A3">
                  <a:lumMod val="50000"/>
                </a:srgbClr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8E4BD81-A99D-45FB-8BFF-8268D4D1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1" y="47509"/>
            <a:ext cx="892310" cy="1139635"/>
          </a:xfrm>
          <a:prstGeom prst="rect">
            <a:avLst/>
          </a:prstGeom>
        </p:spPr>
      </p:pic>
      <p:sp>
        <p:nvSpPr>
          <p:cNvPr id="37" name="Заголовок 1">
            <a:extLst>
              <a:ext uri="{FF2B5EF4-FFF2-40B4-BE49-F238E27FC236}">
                <a16:creationId xmlns:a16="http://schemas.microsoft.com/office/drawing/2014/main" xmlns="" id="{1B39CB12-E172-4F97-9ED7-C85876559772}"/>
              </a:ext>
            </a:extLst>
          </p:cNvPr>
          <p:cNvSpPr txBox="1">
            <a:spLocks/>
          </p:cNvSpPr>
          <p:nvPr/>
        </p:nvSpPr>
        <p:spPr>
          <a:xfrm>
            <a:off x="2116903" y="158794"/>
            <a:ext cx="9369083" cy="8810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endParaRPr lang="uk-UA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489D4A08-41C9-459F-8C12-57A930155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077679"/>
              </p:ext>
            </p:extLst>
          </p:nvPr>
        </p:nvGraphicFramePr>
        <p:xfrm>
          <a:off x="1933530" y="1209615"/>
          <a:ext cx="87860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EF1D3A-6B74-4316-BB6C-87590CD59D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079" y="141795"/>
            <a:ext cx="1158340" cy="151193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889C10E-7583-4EA8-9116-C6214AAF1A76}"/>
              </a:ext>
            </a:extLst>
          </p:cNvPr>
          <p:cNvSpPr/>
          <p:nvPr/>
        </p:nvSpPr>
        <p:spPr>
          <a:xfrm>
            <a:off x="3240699" y="251436"/>
            <a:ext cx="5710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52003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1515A5-2656-42B0-8D95-274C233C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80" y="307103"/>
            <a:ext cx="1072989" cy="124978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E46ACE9-1A18-4401-8DEA-5E73AC4E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200" y="489073"/>
            <a:ext cx="55365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77968349"/>
              </p:ext>
            </p:extLst>
          </p:nvPr>
        </p:nvGraphicFramePr>
        <p:xfrm>
          <a:off x="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42233" y="1399109"/>
            <a:ext cx="5202623" cy="526297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Вчитель: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Вдосконалює знання предмету.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Навчає учнів.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Застосовує сучасні технології 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(форми, методи та засоби навчання).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Зрозуміло пояснює.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Грамотно говорить.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Розуміє одну з іноземних мов, 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може </a:t>
            </a:r>
            <a:r>
              <a:rPr lang="uk-UA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підтримаети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діалог.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Володіє цифровими технологіями.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Застосовує технології дистанційного  навчання.</a:t>
            </a:r>
          </a:p>
        </p:txBody>
      </p:sp>
    </p:spTree>
    <p:extLst>
      <p:ext uri="{BB962C8B-B14F-4D97-AF65-F5344CB8AC3E}">
        <p14:creationId xmlns:p14="http://schemas.microsoft.com/office/powerpoint/2010/main" val="1555250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1515A5-2656-42B0-8D95-274C233C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80" y="307103"/>
            <a:ext cx="1072989" cy="124978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E46ACE9-1A18-4401-8DEA-5E73AC4E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200" y="489073"/>
            <a:ext cx="55365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6516512"/>
              </p:ext>
            </p:extLst>
          </p:nvPr>
        </p:nvGraphicFramePr>
        <p:xfrm>
          <a:off x="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37281" y="2345040"/>
            <a:ext cx="5202623" cy="34163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Вчитель: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Розуміє.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Підтримує.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Допомагає.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Володіє емоціями.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Будує діалог.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Творить команду.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Співпрацює з колегами, учнями, батьками.</a:t>
            </a:r>
          </a:p>
        </p:txBody>
      </p:sp>
    </p:spTree>
    <p:extLst>
      <p:ext uri="{BB962C8B-B14F-4D97-AF65-F5344CB8AC3E}">
        <p14:creationId xmlns:p14="http://schemas.microsoft.com/office/powerpoint/2010/main" val="396957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1515A5-2656-42B0-8D95-274C233C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80" y="307103"/>
            <a:ext cx="1072989" cy="124978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E46ACE9-1A18-4401-8DEA-5E73AC4E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200" y="489073"/>
            <a:ext cx="55365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86831499"/>
              </p:ext>
            </p:extLst>
          </p:nvPr>
        </p:nvGraphicFramePr>
        <p:xfrm>
          <a:off x="0" y="12831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47640" y="1730312"/>
            <a:ext cx="5202623" cy="45243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Вчитель: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Ураховує потреби кожного учня.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Цінує особливості кожної особистості.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Знаходить підхід до кожного.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Піклується про здоров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 та безпеку учнів.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ображає і не дозволяє ображати.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Створює умови для розвитку.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Створює затишок.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Проєктує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середовище.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39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1515A5-2656-42B0-8D95-274C233C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80" y="307103"/>
            <a:ext cx="1072989" cy="124978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E46ACE9-1A18-4401-8DEA-5E73AC4E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200" y="489073"/>
            <a:ext cx="55365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99247215"/>
              </p:ext>
            </p:extLst>
          </p:nvPr>
        </p:nvGraphicFramePr>
        <p:xfrm>
          <a:off x="0" y="12831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47639" y="1162753"/>
            <a:ext cx="5202623" cy="563231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Вчитель: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Адаптує (або створює) навчальні програми.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Планує освітній процес на рік, семестр, урок.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Організує учнів на уроці та в позаурочній діяльності.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Організує </a:t>
            </a:r>
            <a:r>
              <a:rPr lang="uk-UA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проєктну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діяльність учнів.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Застосовує різні форми організації учнів.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Оцінює індивідуальні навчальні досягнення, а не учня.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Порівнює досягнення учня з його попередніми досягненнями.</a:t>
            </a:r>
          </a:p>
        </p:txBody>
      </p:sp>
    </p:spTree>
    <p:extLst>
      <p:ext uri="{BB962C8B-B14F-4D97-AF65-F5344CB8AC3E}">
        <p14:creationId xmlns:p14="http://schemas.microsoft.com/office/powerpoint/2010/main" val="2428619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1515A5-2656-42B0-8D95-274C233C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80" y="307103"/>
            <a:ext cx="1072989" cy="124978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E46ACE9-1A18-4401-8DEA-5E73AC4E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200" y="489073"/>
            <a:ext cx="55365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78346356"/>
              </p:ext>
            </p:extLst>
          </p:nvPr>
        </p:nvGraphicFramePr>
        <p:xfrm>
          <a:off x="0" y="12831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47638" y="2219042"/>
            <a:ext cx="5202623" cy="34163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Вчитель: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Вчиться протягом життя.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Відкритий до нових технологій.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Пробує нове, не боїться помилок.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Оцінює свої професійні компетентності.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Планує самостійно сій професійний розвиток.</a:t>
            </a:r>
          </a:p>
        </p:txBody>
      </p:sp>
    </p:spTree>
    <p:extLst>
      <p:ext uri="{BB962C8B-B14F-4D97-AF65-F5344CB8AC3E}">
        <p14:creationId xmlns:p14="http://schemas.microsoft.com/office/powerpoint/2010/main" val="2699679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D52F90-7A5E-4771-907D-582DAB55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667" y="405376"/>
            <a:ext cx="9805183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4B1307-80A0-471E-864B-0CC7B6F6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64" y="405376"/>
            <a:ext cx="1140051" cy="12132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A3E065E-B2AE-465D-AFE5-D0BA30B87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67" y="2107225"/>
            <a:ext cx="10916528" cy="46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88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48CAD2-07A9-4D0C-92E7-E927878C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471" y="2866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профстандарту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0376CC4-1EE2-4F13-84F4-76CF6FCB7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04" y="286604"/>
            <a:ext cx="1054699" cy="139610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A1AD36-8588-4FEF-920F-CB8A0E976DEF}"/>
              </a:ext>
            </a:extLst>
          </p:cNvPr>
          <p:cNvSpPr/>
          <p:nvPr/>
        </p:nvSpPr>
        <p:spPr>
          <a:xfrm>
            <a:off x="1983500" y="2315525"/>
            <a:ext cx="9638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стандарту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 перевірки професійного стандарту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Науково-дослідний Інститут праці і зайнятості населення Міністерства соціальної політики України і НАН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3970290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479" y="1133874"/>
            <a:ext cx="4479210" cy="4491613"/>
          </a:xfrm>
        </p:spPr>
        <p:txBody>
          <a:bodyPr rtlCol="0">
            <a:noAutofit/>
          </a:bodyPr>
          <a:lstStyle/>
          <a:p>
            <a:r>
              <a:rPr lang="ru-RU" sz="2800" dirty="0" err="1">
                <a:solidFill>
                  <a:srgbClr val="002060"/>
                </a:solidFill>
              </a:rPr>
              <a:t>Учителі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мають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мати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чітке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err="1">
                <a:solidFill>
                  <a:srgbClr val="002060"/>
                </a:solidFill>
              </a:rPr>
              <a:t>розуміння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власних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сильних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err="1">
                <a:solidFill>
                  <a:srgbClr val="002060"/>
                </a:solidFill>
              </a:rPr>
              <a:t>сторін</a:t>
            </a:r>
            <a:r>
              <a:rPr lang="ru-RU" sz="2800" dirty="0">
                <a:solidFill>
                  <a:srgbClr val="002060"/>
                </a:solidFill>
              </a:rPr>
              <a:t> і сфер </a:t>
            </a:r>
            <a:r>
              <a:rPr lang="ru-RU" sz="2800" dirty="0" err="1">
                <a:solidFill>
                  <a:srgbClr val="002060"/>
                </a:solidFill>
              </a:rPr>
              <a:t>професійної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err="1">
                <a:solidFill>
                  <a:srgbClr val="002060"/>
                </a:solidFill>
              </a:rPr>
              <a:t>діяльності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що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потребують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err="1">
                <a:solidFill>
                  <a:srgbClr val="002060"/>
                </a:solidFill>
              </a:rPr>
              <a:t>покращення</a:t>
            </a:r>
            <a:r>
              <a:rPr lang="ru-RU" sz="2800" dirty="0">
                <a:solidFill>
                  <a:srgbClr val="002060"/>
                </a:solidFill>
              </a:rPr>
              <a:t>; </a:t>
            </a:r>
            <a:r>
              <a:rPr lang="ru-RU" sz="2800" dirty="0" err="1">
                <a:solidFill>
                  <a:srgbClr val="002060"/>
                </a:solidFill>
              </a:rPr>
              <a:t>мають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err="1">
                <a:solidFill>
                  <a:srgbClr val="002060"/>
                </a:solidFill>
              </a:rPr>
              <a:t>моделювати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важливість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err="1">
                <a:solidFill>
                  <a:srgbClr val="002060"/>
                </a:solidFill>
              </a:rPr>
              <a:t>інвестування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свого</a:t>
            </a:r>
            <a:r>
              <a:rPr lang="ru-RU" sz="2800" dirty="0">
                <a:solidFill>
                  <a:srgbClr val="002060"/>
                </a:solidFill>
              </a:rPr>
              <a:t> часу в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err="1">
                <a:solidFill>
                  <a:srgbClr val="002060"/>
                </a:solidFill>
              </a:rPr>
              <a:t>професійний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розвиток</a:t>
            </a:r>
            <a:r>
              <a:rPr lang="ru-RU" sz="2800" i="1" dirty="0">
                <a:solidFill>
                  <a:srgbClr val="002060"/>
                </a:solidFill>
              </a:rPr>
              <a:t/>
            </a:r>
            <a:br>
              <a:rPr lang="ru-RU" sz="2800" i="1" dirty="0">
                <a:solidFill>
                  <a:srgbClr val="002060"/>
                </a:solidFill>
              </a:rPr>
            </a:br>
            <a:endParaRPr lang="ru-RU" sz="2800" i="1" dirty="0">
              <a:solidFill>
                <a:srgbClr val="00206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159205"/>
              </p:ext>
            </p:extLst>
          </p:nvPr>
        </p:nvGraphicFramePr>
        <p:xfrm>
          <a:off x="4934608" y="1213945"/>
          <a:ext cx="7031420" cy="553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0263" y="104503"/>
            <a:ext cx="110119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Практичне</a:t>
            </a:r>
            <a:r>
              <a:rPr lang="ru-RU" sz="5400" b="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5400" b="0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застосування</a:t>
            </a:r>
            <a:r>
              <a:rPr lang="ru-RU" sz="5400" b="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стандарту:</a:t>
            </a:r>
          </a:p>
        </p:txBody>
      </p:sp>
    </p:spTree>
    <p:extLst>
      <p:ext uri="{BB962C8B-B14F-4D97-AF65-F5344CB8AC3E}">
        <p14:creationId xmlns:p14="http://schemas.microsoft.com/office/powerpoint/2010/main" val="328613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A16787-65F3-44B5-8676-B068FA750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2790497" cy="27168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566099-46E4-494D-A082-63496721BAB3}"/>
              </a:ext>
            </a:extLst>
          </p:cNvPr>
          <p:cNvSpPr txBox="1"/>
          <p:nvPr/>
        </p:nvSpPr>
        <p:spPr>
          <a:xfrm>
            <a:off x="4009008" y="299963"/>
            <a:ext cx="3805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21.02.2024 </a:t>
            </a:r>
            <a:r>
              <a:rPr lang="uk-UA" sz="3200" b="1" dirty="0"/>
              <a:t>р.</a:t>
            </a:r>
          </a:p>
          <a:p>
            <a:pPr algn="ctr"/>
            <a:r>
              <a:rPr lang="uk-UA" sz="3200" b="1" dirty="0" smtClean="0"/>
              <a:t>15.00 </a:t>
            </a:r>
            <a:r>
              <a:rPr lang="uk-UA" sz="3200" b="1" dirty="0"/>
              <a:t>год.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-1"/>
            <a:ext cx="2987675" cy="360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кутник 1"/>
          <p:cNvSpPr/>
          <p:nvPr/>
        </p:nvSpPr>
        <p:spPr>
          <a:xfrm>
            <a:off x="1650775" y="5784612"/>
            <a:ext cx="9796758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Альона</a:t>
            </a:r>
            <a:r>
              <a:rPr lang="uk-UA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ДІДИК </a:t>
            </a:r>
            <a:r>
              <a:rPr lang="uk-UA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директорка КУ «</a:t>
            </a:r>
            <a:r>
              <a:rPr lang="uk-UA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ЦПРПП ВМР»</a:t>
            </a:r>
          </a:p>
          <a:p>
            <a:pPr algn="ctr">
              <a:spcAft>
                <a:spcPts val="1000"/>
              </a:spcAft>
            </a:pPr>
            <a:r>
              <a:rPr lang="uk-UA" sz="28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(067) 8586159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7645" y="2014917"/>
            <a:ext cx="7479970" cy="2952400"/>
          </a:xfrm>
        </p:spPr>
        <p:txBody>
          <a:bodyPr>
            <a:noAutofit/>
          </a:bodyPr>
          <a:lstStyle/>
          <a:p>
            <a:r>
              <a:rPr lang="ru-RU" sz="4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Професійний</a:t>
            </a:r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стандарт </a:t>
            </a:r>
            <a:r>
              <a:rPr lang="ru-RU" sz="4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вчителя</a:t>
            </a:r>
            <a:r>
              <a:rPr lang="ru-RU" sz="4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z="4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орієнтир</a:t>
            </a:r>
            <a:r>
              <a:rPr lang="ru-RU" sz="4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sz="4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підвищення</a:t>
            </a:r>
            <a:r>
              <a:rPr lang="ru-RU" sz="4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кваліфікації</a:t>
            </a:r>
            <a:r>
              <a:rPr lang="ru-RU" sz="4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4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атестації</a:t>
            </a:r>
            <a:r>
              <a:rPr lang="ru-RU" sz="4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4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Індивідуальна</a:t>
            </a:r>
            <a:r>
              <a:rPr lang="ru-RU" sz="4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освітня</a:t>
            </a:r>
            <a:r>
              <a:rPr lang="ru-RU" sz="4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траєкторія</a:t>
            </a:r>
            <a:r>
              <a:rPr lang="ru-RU" sz="4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професійного</a:t>
            </a:r>
            <a:r>
              <a:rPr lang="ru-RU" sz="4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розвитку</a:t>
            </a:r>
            <a:r>
              <a:rPr lang="ru-RU" sz="4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педагога</a:t>
            </a:r>
            <a:endParaRPr lang="ru-RU" sz="4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7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BA1AD36-8588-4FEF-920F-CB8A0E976DEF}"/>
              </a:ext>
            </a:extLst>
          </p:cNvPr>
          <p:cNvSpPr/>
          <p:nvPr/>
        </p:nvSpPr>
        <p:spPr>
          <a:xfrm>
            <a:off x="491774" y="524813"/>
            <a:ext cx="115373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Новацією нового стандарту є його розвивальний характер – опис чотирьох етапів розвитку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відповідають кваліфікаційним категоріям.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своєрідна дорожня карта професійного розвитку, яка допоможе вчителю визначити, які вміння розвивати, які курси підвищення кваліфікації пройти, які нові ролі опанувати (наприклад супервізор).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212" y="3204538"/>
            <a:ext cx="5743945" cy="35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28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2325188" y="444137"/>
            <a:ext cx="9028611" cy="6008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Формування та розвиток професійної компетентності на засадах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професійного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стандарту за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професією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Вчитель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закладу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загальної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середньої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uk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" sz="5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70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7051249" y="1368457"/>
            <a:ext cx="3998538" cy="112964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04966" y="1357458"/>
            <a:ext cx="3987537" cy="119720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515205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4" name="Прямоугольник 33"/>
          <p:cNvSpPr/>
          <p:nvPr/>
        </p:nvSpPr>
        <p:spPr>
          <a:xfrm>
            <a:off x="1421393" y="1384175"/>
            <a:ext cx="4021280" cy="107721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Професійний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стандарт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визначає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995435" y="1419641"/>
            <a:ext cx="4123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Кожен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вчитель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самостійно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обирає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154944" y="2611223"/>
            <a:ext cx="4185501" cy="385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buFont typeface="Wingdings" pitchFamily="2" charset="2"/>
              <a:buChar char="q"/>
              <a:tabLst>
                <a:tab pos="676275" algn="l"/>
              </a:tabLst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Шляхи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досягнення</a:t>
            </a:r>
            <a:r>
              <a:rPr lang="uk-UA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результатів</a:t>
            </a:r>
            <a:endParaRPr lang="uk-UA" sz="2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676275" algn="l"/>
              </a:tabLst>
            </a:pPr>
            <a:endParaRPr lang="uk-UA" sz="7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676275" algn="l"/>
              </a:tabLst>
            </a:pPr>
            <a:endParaRPr lang="uk-UA" sz="7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676275" algn="l"/>
              </a:tabLst>
            </a:pPr>
            <a:endParaRPr lang="uk-UA" sz="7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buFont typeface="Wingdings" pitchFamily="2" charset="2"/>
              <a:buChar char="q"/>
              <a:tabLst>
                <a:tab pos="676275" algn="l"/>
              </a:tabLst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Способи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розвитку</a:t>
            </a:r>
            <a:r>
              <a:rPr lang="uk-UA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компетентностей</a:t>
            </a:r>
            <a:endParaRPr lang="uk-UA" sz="2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676275" algn="l"/>
              </a:tabLst>
            </a:pPr>
            <a:endParaRPr lang="uk-UA" sz="7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676275" algn="l"/>
              </a:tabLst>
            </a:pPr>
            <a:endParaRPr lang="uk-UA" sz="7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buFont typeface="Wingdings" pitchFamily="2" charset="2"/>
              <a:buChar char="q"/>
              <a:tabLst>
                <a:tab pos="676275" algn="l"/>
              </a:tabLst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підвищення</a:t>
            </a:r>
            <a:r>
              <a:rPr lang="uk-UA" sz="7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кваліфікації</a:t>
            </a:r>
            <a:endParaRPr lang="uk-UA" sz="2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676275" algn="l"/>
              </a:tabLst>
            </a:pPr>
            <a:endParaRPr lang="uk-UA" sz="105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676275" algn="l"/>
              </a:tabLst>
            </a:pPr>
            <a:endParaRPr lang="uk-UA" sz="7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buFont typeface="Wingdings" pitchFamily="2" charset="2"/>
              <a:buChar char="q"/>
              <a:tabLst>
                <a:tab pos="676275" algn="l"/>
              </a:tabLst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Додаткові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напрями</a:t>
            </a:r>
            <a:r>
              <a:rPr lang="uk-UA" sz="7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професійного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розвитку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493601" y="2881131"/>
            <a:ext cx="4463579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buFont typeface="Wingdings" pitchFamily="2" charset="2"/>
              <a:buChar char="q"/>
              <a:tabLst>
                <a:tab pos="295275" algn="l"/>
              </a:tabLst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Обсяг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компетентностей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295275" algn="l"/>
              </a:tabLst>
            </a:pPr>
            <a:endParaRPr kumimoji="0" lang="uk-UA" sz="7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295275" algn="l"/>
              </a:tabLst>
            </a:pPr>
            <a:endParaRPr kumimoji="0" lang="uk-UA" sz="7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buFont typeface="Wingdings" pitchFamily="2" charset="2"/>
              <a:buChar char="q"/>
              <a:tabLst>
                <a:tab pos="295275" algn="l"/>
              </a:tabLst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Знання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уміння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навички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розрізі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кваліфікаційних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категорій</a:t>
            </a:r>
            <a:endParaRPr lang="ru-RU" sz="2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295275" algn="l"/>
              </a:tabLst>
            </a:pPr>
            <a:endParaRPr kumimoji="0" lang="ru-RU" sz="5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tabLst>
                <a:tab pos="295275" algn="l"/>
              </a:tabLst>
            </a:pPr>
            <a:endParaRPr kumimoji="0" lang="uk-UA" sz="7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727"/>
              </a:buClr>
              <a:buSzPct val="150000"/>
              <a:buFont typeface="Wingdings" pitchFamily="2" charset="2"/>
              <a:buChar char="q"/>
              <a:tabLst>
                <a:tab pos="295275" algn="l"/>
              </a:tabLst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Траєкторію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розвитку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кожної</a:t>
            </a:r>
            <a:r>
              <a:rPr lang="uk-UA" sz="700" dirty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компетентності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4917" y="1194223"/>
            <a:ext cx="1441420" cy="152367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87768" y="0"/>
            <a:ext cx="11004222" cy="154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en-US" sz="4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ключових</a:t>
            </a:r>
            <a:r>
              <a:rPr kumimoji="0" lang="en-US" sz="4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засад</a:t>
            </a:r>
            <a:r>
              <a:rPr kumimoji="0" lang="en-US" sz="4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Профстандарту</a:t>
            </a:r>
            <a:endParaRPr kumimoji="0" lang="en-US" sz="4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6128" y="5392132"/>
            <a:ext cx="4034671" cy="119720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09566" y="3547862"/>
            <a:ext cx="4055020" cy="124095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03834" y="1734396"/>
            <a:ext cx="3960751" cy="124447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318" r="71128" b="62168"/>
          <a:stretch/>
        </p:blipFill>
        <p:spPr>
          <a:xfrm>
            <a:off x="1157127" y="3409220"/>
            <a:ext cx="1561109" cy="15413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249213" y="4909078"/>
            <a:ext cx="3723587" cy="1312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305773" y="2769661"/>
            <a:ext cx="3738943" cy="1321574"/>
          </a:xfrm>
          <a:prstGeom prst="rect">
            <a:avLst/>
          </a:prstGeom>
          <a:ln>
            <a:solidFill>
              <a:srgbClr val="0066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10331777" y="4766396"/>
            <a:ext cx="1613743" cy="15933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10259450" y="2648931"/>
            <a:ext cx="1583718" cy="15636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389781" y="2995511"/>
            <a:ext cx="304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Співголосність</a:t>
            </a:r>
            <a:r>
              <a:rPr lang="uk-UA" sz="24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з реформою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НУШ</a:t>
            </a:r>
            <a:endParaRPr lang="uk-UA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465653" y="5164495"/>
            <a:ext cx="304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</a:pPr>
            <a:r>
              <a:rPr lang="uk-UA" sz="24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Варіативність застосування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43199" y="1921510"/>
            <a:ext cx="3886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</a:pPr>
            <a:r>
              <a:rPr lang="uk-UA" sz="24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Особистісний і професійний виміри</a:t>
            </a:r>
            <a:endParaRPr lang="uk-UA" sz="24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8297" y="3789576"/>
            <a:ext cx="3491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>
                <a:latin typeface="Arial" pitchFamily="34" charset="0"/>
                <a:cs typeface="Arial" pitchFamily="34" charset="0"/>
              </a:rPr>
              <a:t>Компетентісний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 підхід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680062" y="5491419"/>
            <a:ext cx="4823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Орієнтованість та професійний розвиток</a:t>
            </a:r>
            <a:endParaRPr lang="uk-UA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1249743" y="1570060"/>
            <a:ext cx="1583718" cy="156367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1186268" y="5127026"/>
            <a:ext cx="1613743" cy="15933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280657" y="300502"/>
            <a:ext cx="11778559" cy="6358967"/>
            <a:chOff x="-226782" y="309555"/>
            <a:chExt cx="11788397" cy="6358967"/>
          </a:xfrm>
        </p:grpSpPr>
        <p:sp>
          <p:nvSpPr>
            <p:cNvPr id="31" name="椭圆 2"/>
            <p:cNvSpPr/>
            <p:nvPr/>
          </p:nvSpPr>
          <p:spPr bwMode="auto">
            <a:xfrm>
              <a:off x="-226782" y="1825625"/>
              <a:ext cx="4521453" cy="33348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弧形 4"/>
            <p:cNvSpPr/>
            <p:nvPr/>
          </p:nvSpPr>
          <p:spPr>
            <a:xfrm rot="5400000">
              <a:off x="504520" y="1367352"/>
              <a:ext cx="4224469" cy="4224469"/>
            </a:xfrm>
            <a:prstGeom prst="arc">
              <a:avLst>
                <a:gd name="adj1" fmla="val 10885653"/>
                <a:gd name="adj2" fmla="val 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椭圆 5"/>
            <p:cNvSpPr/>
            <p:nvPr/>
          </p:nvSpPr>
          <p:spPr bwMode="auto">
            <a:xfrm>
              <a:off x="3089654" y="1251523"/>
              <a:ext cx="355621" cy="355699"/>
            </a:xfrm>
            <a:prstGeom prst="ellipse">
              <a:avLst/>
            </a:prstGeom>
            <a:solidFill>
              <a:srgbClr val="F6BB00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椭圆 6"/>
            <p:cNvSpPr/>
            <p:nvPr/>
          </p:nvSpPr>
          <p:spPr bwMode="auto">
            <a:xfrm>
              <a:off x="4172931" y="2151769"/>
              <a:ext cx="355621" cy="3556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椭圆 7"/>
            <p:cNvSpPr/>
            <p:nvPr/>
          </p:nvSpPr>
          <p:spPr bwMode="auto">
            <a:xfrm>
              <a:off x="4509170" y="3549743"/>
              <a:ext cx="355621" cy="355699"/>
            </a:xfrm>
            <a:prstGeom prst="ellipse">
              <a:avLst/>
            </a:prstGeom>
            <a:solidFill>
              <a:srgbClr val="F6BB00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8"/>
            <p:cNvSpPr/>
            <p:nvPr/>
          </p:nvSpPr>
          <p:spPr bwMode="auto">
            <a:xfrm>
              <a:off x="4103642" y="4689096"/>
              <a:ext cx="355621" cy="3556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Группа 43"/>
            <p:cNvGrpSpPr/>
            <p:nvPr/>
          </p:nvGrpSpPr>
          <p:grpSpPr>
            <a:xfrm>
              <a:off x="3553956" y="309555"/>
              <a:ext cx="6585076" cy="1200000"/>
              <a:chOff x="4386875" y="599266"/>
              <a:chExt cx="6585076" cy="1200000"/>
            </a:xfrm>
          </p:grpSpPr>
          <p:sp>
            <p:nvSpPr>
              <p:cNvPr id="59" name="圆角矩形 9"/>
              <p:cNvSpPr/>
              <p:nvPr/>
            </p:nvSpPr>
            <p:spPr bwMode="auto">
              <a:xfrm flipH="1">
                <a:off x="5012615" y="817845"/>
                <a:ext cx="5959336" cy="8171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MH_Other_2"/>
              <p:cNvSpPr/>
              <p:nvPr>
                <p:custDataLst>
                  <p:tags r:id="rId10"/>
                </p:custDataLst>
              </p:nvPr>
            </p:nvSpPr>
            <p:spPr>
              <a:xfrm>
                <a:off x="4386875" y="599266"/>
                <a:ext cx="1200000" cy="12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Группа 44"/>
            <p:cNvGrpSpPr/>
            <p:nvPr/>
          </p:nvGrpSpPr>
          <p:grpSpPr>
            <a:xfrm>
              <a:off x="4843330" y="1514206"/>
              <a:ext cx="6500820" cy="1200000"/>
              <a:chOff x="5042505" y="2003093"/>
              <a:chExt cx="6500820" cy="1200000"/>
            </a:xfrm>
          </p:grpSpPr>
          <p:sp>
            <p:nvSpPr>
              <p:cNvPr id="55" name="圆角矩形 12"/>
              <p:cNvSpPr/>
              <p:nvPr/>
            </p:nvSpPr>
            <p:spPr bwMode="auto">
              <a:xfrm flipH="1">
                <a:off x="5789753" y="2215605"/>
                <a:ext cx="5753572" cy="8171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6" name="组合 27"/>
              <p:cNvGrpSpPr/>
              <p:nvPr/>
            </p:nvGrpSpPr>
            <p:grpSpPr>
              <a:xfrm>
                <a:off x="5042505" y="2003093"/>
                <a:ext cx="1200000" cy="1200000"/>
                <a:chOff x="4229236" y="3968984"/>
                <a:chExt cx="792000" cy="792000"/>
              </a:xfrm>
            </p:grpSpPr>
            <p:sp>
              <p:nvSpPr>
                <p:cNvPr id="57" name="MH_Other_2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4229236" y="3968984"/>
                  <a:ext cx="792000" cy="792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0">
                      <a:srgbClr val="E0E0E0"/>
                    </a:gs>
                  </a:gsLst>
                  <a:lin ang="8100000" scaled="0"/>
                  <a:tileRect/>
                </a:gradFill>
                <a:ln w="34925">
                  <a:gradFill>
                    <a:gsLst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8100000" scaled="0"/>
                  </a:gradFill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4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MH_Title_1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4355236" y="4100960"/>
                  <a:ext cx="540000" cy="540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/>
                  <a:endParaRPr lang="zh-CN" altLang="en-US" sz="1600" b="1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9" name="Группа 45"/>
            <p:cNvGrpSpPr/>
            <p:nvPr/>
          </p:nvGrpSpPr>
          <p:grpSpPr>
            <a:xfrm>
              <a:off x="5223574" y="2869947"/>
              <a:ext cx="6338041" cy="1334574"/>
              <a:chOff x="5042505" y="3295459"/>
              <a:chExt cx="6338041" cy="1334574"/>
            </a:xfrm>
          </p:grpSpPr>
          <p:sp>
            <p:nvSpPr>
              <p:cNvPr id="51" name="圆角矩形 15"/>
              <p:cNvSpPr/>
              <p:nvPr/>
            </p:nvSpPr>
            <p:spPr bwMode="auto">
              <a:xfrm flipH="1">
                <a:off x="5762572" y="3295459"/>
                <a:ext cx="5617974" cy="125277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MH_Other_2"/>
              <p:cNvSpPr/>
              <p:nvPr>
                <p:custDataLst>
                  <p:tags r:id="rId7"/>
                </p:custDataLst>
              </p:nvPr>
            </p:nvSpPr>
            <p:spPr>
              <a:xfrm>
                <a:off x="5042505" y="3430033"/>
                <a:ext cx="1200000" cy="12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Группа 46"/>
            <p:cNvGrpSpPr/>
            <p:nvPr/>
          </p:nvGrpSpPr>
          <p:grpSpPr>
            <a:xfrm>
              <a:off x="4703746" y="4366443"/>
              <a:ext cx="6359511" cy="1200000"/>
              <a:chOff x="4386875" y="4837224"/>
              <a:chExt cx="6359511" cy="1200000"/>
            </a:xfrm>
          </p:grpSpPr>
          <p:sp>
            <p:nvSpPr>
              <p:cNvPr id="47" name="圆角矩形 18"/>
              <p:cNvSpPr/>
              <p:nvPr/>
            </p:nvSpPr>
            <p:spPr bwMode="auto">
              <a:xfrm flipH="1">
                <a:off x="5021667" y="4879818"/>
                <a:ext cx="5724719" cy="108427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8" name="组合 37"/>
              <p:cNvGrpSpPr/>
              <p:nvPr/>
            </p:nvGrpSpPr>
            <p:grpSpPr>
              <a:xfrm>
                <a:off x="4386875" y="4837224"/>
                <a:ext cx="1200000" cy="1200000"/>
                <a:chOff x="4229236" y="3968984"/>
                <a:chExt cx="792000" cy="792000"/>
              </a:xfrm>
            </p:grpSpPr>
            <p:sp>
              <p:nvSpPr>
                <p:cNvPr id="49" name="MH_Other_2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4229236" y="3968984"/>
                  <a:ext cx="792000" cy="792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0">
                      <a:srgbClr val="E0E0E0"/>
                    </a:gs>
                  </a:gsLst>
                  <a:lin ang="8100000" scaled="0"/>
                  <a:tileRect/>
                </a:gradFill>
                <a:ln w="34925">
                  <a:gradFill>
                    <a:gsLst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8100000" scaled="0"/>
                  </a:gradFill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4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MH_Title_1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4355236" y="4094984"/>
                  <a:ext cx="540000" cy="540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/>
                  <a:endParaRPr lang="zh-CN" altLang="en-US" sz="1600" b="1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1" name="椭圆 5"/>
            <p:cNvSpPr/>
            <p:nvPr/>
          </p:nvSpPr>
          <p:spPr bwMode="auto">
            <a:xfrm>
              <a:off x="2997610" y="5477982"/>
              <a:ext cx="355621" cy="355699"/>
            </a:xfrm>
            <a:prstGeom prst="ellipse">
              <a:avLst/>
            </a:prstGeom>
            <a:solidFill>
              <a:srgbClr val="F6BB00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uk-UA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Группа 48"/>
            <p:cNvGrpSpPr/>
            <p:nvPr/>
          </p:nvGrpSpPr>
          <p:grpSpPr>
            <a:xfrm>
              <a:off x="3489073" y="5468522"/>
              <a:ext cx="6559348" cy="1200000"/>
              <a:chOff x="4386875" y="599266"/>
              <a:chExt cx="6559348" cy="1200000"/>
            </a:xfrm>
          </p:grpSpPr>
          <p:sp>
            <p:nvSpPr>
              <p:cNvPr id="43" name="圆角矩形 9"/>
              <p:cNvSpPr/>
              <p:nvPr/>
            </p:nvSpPr>
            <p:spPr bwMode="auto">
              <a:xfrm flipH="1">
                <a:off x="5012614" y="817845"/>
                <a:ext cx="5933609" cy="90382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MH_Other_2"/>
              <p:cNvSpPr/>
              <p:nvPr>
                <p:custDataLst>
                  <p:tags r:id="rId4"/>
                </p:custDataLst>
              </p:nvPr>
            </p:nvSpPr>
            <p:spPr>
              <a:xfrm>
                <a:off x="4386875" y="599266"/>
                <a:ext cx="1200000" cy="12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-669957" y="2598345"/>
            <a:ext cx="63248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загальних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компетентностей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78583" y="271604"/>
            <a:ext cx="55497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67113" algn="l"/>
              </a:tabLst>
            </a:pP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Громадянська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відповідальний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свідомий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толерантний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цінуєта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поважає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права та свободу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інших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людей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82281" y="1455927"/>
            <a:ext cx="5413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268663" algn="l"/>
              </a:tabLst>
            </a:pP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Соціальна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-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спілкується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знаходить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спільну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мову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різними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людьми,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працює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в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команді</a:t>
            </a:r>
            <a:endParaRPr lang="uk-UA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73641" y="4451882"/>
            <a:ext cx="5407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68663" algn="l"/>
              </a:tabLst>
            </a:pP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Лідерська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приймає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рішення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та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несе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за них</a:t>
            </a:r>
            <a:r>
              <a:rPr lang="uk-UA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відповідальність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надихає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уміє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вести за собою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26313" y="2948110"/>
            <a:ext cx="5531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68663" algn="l"/>
              </a:tabLst>
            </a:pP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Культура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самовираження</a:t>
            </a:r>
            <a:r>
              <a:rPr lang="ru-RU" sz="2000" b="1" u="sng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цінує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та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поважає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інші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культури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lang="uk-UA" sz="6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представників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інших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культур,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творчо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самовиражається</a:t>
            </a:r>
            <a:endParaRPr lang="uk-UA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67909" y="5761766"/>
            <a:ext cx="53431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68663" algn="l"/>
              </a:tabLst>
            </a:pP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Підприємницька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генерує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ідеї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розвʾязує проблеми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lang="uk-UA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виявляє</a:t>
            </a:r>
            <a:r>
              <a:rPr lang="uk-UA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ініціативу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MH_Title_1"/>
          <p:cNvSpPr/>
          <p:nvPr>
            <p:custDataLst>
              <p:tags r:id="rId1"/>
            </p:custDataLst>
          </p:nvPr>
        </p:nvSpPr>
        <p:spPr>
          <a:xfrm>
            <a:off x="4241134" y="490444"/>
            <a:ext cx="817499" cy="81818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5" name="MH_Title_1"/>
          <p:cNvSpPr/>
          <p:nvPr>
            <p:custDataLst>
              <p:tags r:id="rId2"/>
            </p:custDataLst>
          </p:nvPr>
        </p:nvSpPr>
        <p:spPr>
          <a:xfrm>
            <a:off x="4158144" y="5667517"/>
            <a:ext cx="817499" cy="81818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6" name="MH_Title_1"/>
          <p:cNvSpPr/>
          <p:nvPr>
            <p:custDataLst>
              <p:tags r:id="rId3"/>
            </p:custDataLst>
          </p:nvPr>
        </p:nvSpPr>
        <p:spPr>
          <a:xfrm>
            <a:off x="5903954" y="3167252"/>
            <a:ext cx="817499" cy="81818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sz="1600" b="1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0"/>
          <p:cNvGrpSpPr>
            <a:grpSpLocks/>
          </p:cNvGrpSpPr>
          <p:nvPr/>
        </p:nvGrpSpPr>
        <p:grpSpPr bwMode="auto">
          <a:xfrm>
            <a:off x="2673459" y="1786810"/>
            <a:ext cx="2858207" cy="1372850"/>
            <a:chOff x="1851" y="624"/>
            <a:chExt cx="812" cy="830"/>
          </a:xfrm>
          <a:solidFill>
            <a:schemeClr val="bg2">
              <a:lumMod val="90000"/>
            </a:schemeClr>
          </a:solidFill>
        </p:grpSpPr>
        <p:sp>
          <p:nvSpPr>
            <p:cNvPr id="32" name="Oval 11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grpFill/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3" name="Picture 1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</p:spPr>
        </p:pic>
      </p:grpSp>
      <p:sp>
        <p:nvSpPr>
          <p:cNvPr id="21" name="Скругленный прямоугольник 20"/>
          <p:cNvSpPr/>
          <p:nvPr/>
        </p:nvSpPr>
        <p:spPr>
          <a:xfrm>
            <a:off x="3385996" y="188536"/>
            <a:ext cx="4824750" cy="8978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458424" y="250988"/>
            <a:ext cx="4698747" cy="77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Навчання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учнів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предметів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інтегрованих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курсів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1841741" y="3405464"/>
            <a:ext cx="10350259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26225" algn="l"/>
              </a:tabLst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26225" algn="l"/>
              </a:tabLst>
            </a:pPr>
            <a:r>
              <a:rPr kumimoji="0" lang="en-US" sz="2400" b="1" i="0" u="sng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Вчитель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uk-UA" sz="1000" b="0" i="0" u="sng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18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Вдосконалює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знання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предмету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Навчає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учнів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Застосовує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сучасні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технології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методи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та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засоби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навчання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Зрозуміло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пояснює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Грамотно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говорить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Розуміє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одну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іноземних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мов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</a:t>
            </a:r>
            <a:r>
              <a:rPr lang="uk-UA" sz="900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підтримати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діалог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Володіє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цифровими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технологіями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Застосовує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технології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дистанційного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навчання</a:t>
            </a:r>
            <a:endParaRPr kumimoji="0" lang="en-US" sz="18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47103" y="2217359"/>
            <a:ext cx="3048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latin typeface="Arial" pitchFamily="34" charset="0"/>
                <a:ea typeface="Calibri" pitchFamily="34" charset="0"/>
                <a:cs typeface="Arial" pitchFamily="34" charset="0"/>
              </a:rPr>
              <a:t>М</a:t>
            </a:r>
            <a:r>
              <a:rPr lang="uk-UA" sz="19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етодична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uk-UA" dirty="0"/>
          </a:p>
        </p:txBody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610778" y="792438"/>
            <a:ext cx="2729950" cy="1265239"/>
            <a:chOff x="1851" y="624"/>
            <a:chExt cx="812" cy="830"/>
          </a:xfrm>
          <a:solidFill>
            <a:schemeClr val="accent3">
              <a:lumMod val="75000"/>
            </a:schemeClr>
          </a:solidFill>
        </p:grpSpPr>
        <p:sp>
          <p:nvSpPr>
            <p:cNvPr id="26" name="Oval 11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grpFill/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" name="Picture 1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</p:spPr>
        </p:pic>
      </p:grp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851025" y="965080"/>
            <a:ext cx="23915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Предметна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6023242" y="1940717"/>
            <a:ext cx="2729950" cy="1265239"/>
            <a:chOff x="1851" y="624"/>
            <a:chExt cx="812" cy="830"/>
          </a:xfrm>
          <a:solidFill>
            <a:schemeClr val="accent3">
              <a:lumMod val="75000"/>
            </a:schemeClr>
          </a:solidFill>
        </p:grpSpPr>
        <p:sp>
          <p:nvSpPr>
            <p:cNvPr id="29" name="Oval 11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grpFill/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" name="Picture 1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</p:spPr>
        </p:pic>
      </p:grpSp>
      <p:sp>
        <p:nvSpPr>
          <p:cNvPr id="24" name="Прямоугольник 23"/>
          <p:cNvSpPr/>
          <p:nvPr/>
        </p:nvSpPr>
        <p:spPr>
          <a:xfrm>
            <a:off x="6002447" y="2179100"/>
            <a:ext cx="28671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9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Мовно-комунікативна</a:t>
            </a:r>
            <a:r>
              <a:rPr lang="en-US" sz="19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10"/>
          <p:cNvGrpSpPr>
            <a:grpSpLocks/>
          </p:cNvGrpSpPr>
          <p:nvPr/>
        </p:nvGrpSpPr>
        <p:grpSpPr bwMode="auto">
          <a:xfrm>
            <a:off x="8303205" y="689831"/>
            <a:ext cx="3049841" cy="1528267"/>
            <a:chOff x="1851" y="624"/>
            <a:chExt cx="812" cy="830"/>
          </a:xfrm>
          <a:solidFill>
            <a:srgbClr val="EAD32A"/>
          </a:solidFill>
        </p:grpSpPr>
        <p:sp>
          <p:nvSpPr>
            <p:cNvPr id="35" name="Oval 11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6" name="Picture 1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</p:spPr>
        </p:pic>
      </p:grpSp>
      <p:sp>
        <p:nvSpPr>
          <p:cNvPr id="23" name="Прямоугольник 22"/>
          <p:cNvSpPr/>
          <p:nvPr/>
        </p:nvSpPr>
        <p:spPr>
          <a:xfrm>
            <a:off x="8352002" y="1144114"/>
            <a:ext cx="3048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Інформаційно-цифрова</a:t>
            </a:r>
            <a:r>
              <a:rPr lang="en-US" sz="19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9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 стрелкой 38"/>
          <p:cNvCxnSpPr>
            <a:endCxn id="26" idx="6"/>
          </p:cNvCxnSpPr>
          <p:nvPr/>
        </p:nvCxnSpPr>
        <p:spPr>
          <a:xfrm rot="10800000" flipV="1">
            <a:off x="3340728" y="1086415"/>
            <a:ext cx="1466662" cy="359983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4502590" y="1172425"/>
            <a:ext cx="816323" cy="641288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1" idx="2"/>
          </p:cNvCxnSpPr>
          <p:nvPr/>
        </p:nvCxnSpPr>
        <p:spPr>
          <a:xfrm rot="16200000" flipH="1">
            <a:off x="5737447" y="1147339"/>
            <a:ext cx="1023041" cy="901193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3" idx="1"/>
          </p:cNvCxnSpPr>
          <p:nvPr/>
        </p:nvCxnSpPr>
        <p:spPr>
          <a:xfrm>
            <a:off x="6545655" y="1086416"/>
            <a:ext cx="1806347" cy="396252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E:\0000000熊猫PPT\00001PNG素材\3D小人\0444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31" y="4348541"/>
            <a:ext cx="1983022" cy="192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9">
            <a:extLst>
              <a:ext uri="{FF2B5EF4-FFF2-40B4-BE49-F238E27FC236}">
                <a16:creationId xmlns:a16="http://schemas.microsoft.com/office/drawing/2014/main" xmlns="" id="{8D935784-D565-469D-8B8B-78CE23CD7B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/>
          <a:stretch>
            <a:fillRect/>
          </a:stretch>
        </p:blipFill>
        <p:spPr>
          <a:xfrm>
            <a:off x="1963093" y="0"/>
            <a:ext cx="4253016" cy="1469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79">
            <a:extLst>
              <a:ext uri="{FF2B5EF4-FFF2-40B4-BE49-F238E27FC236}">
                <a16:creationId xmlns:a16="http://schemas.microsoft.com/office/drawing/2014/main" xmlns="" id="{8D935784-D565-469D-8B8B-78CE23CD7B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/>
          <a:stretch>
            <a:fillRect/>
          </a:stretch>
        </p:blipFill>
        <p:spPr>
          <a:xfrm>
            <a:off x="3402595" y="2815755"/>
            <a:ext cx="4253016" cy="1469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7550591" y="380246"/>
            <a:ext cx="4309450" cy="2906162"/>
          </a:xfrm>
          <a:prstGeom prst="roundRect">
            <a:avLst/>
          </a:prstGeom>
          <a:solidFill>
            <a:srgbClr val="C072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7595857" y="1071375"/>
            <a:ext cx="4218914" cy="133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Партнерська</a:t>
            </a:r>
            <a:r>
              <a:rPr kumimoji="0" lang="ru-RU" sz="2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5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взаємодія</a:t>
            </a:r>
            <a:r>
              <a:rPr kumimoji="0" lang="ru-RU" sz="2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5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з</a:t>
            </a:r>
            <a:endParaRPr kumimoji="0" lang="ru-RU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учасниками</a:t>
            </a:r>
            <a:r>
              <a:rPr kumimoji="0" lang="ru-RU" sz="2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5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освітнього</a:t>
            </a:r>
            <a:r>
              <a:rPr kumimoji="0" lang="ru-RU" sz="2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5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процесу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186005" y="3711383"/>
            <a:ext cx="886937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26225" algn="l"/>
              </a:tabLst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26225" algn="l"/>
              </a:tabLst>
            </a:pPr>
            <a:r>
              <a:rPr kumimoji="0" lang="en-US" sz="2800" b="1" i="0" u="sng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Вчитель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uk-UA" sz="800" b="0" i="0" u="sng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18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Розуміє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Підтримує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Допомагає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Володіє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емоціями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Будує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діалог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Творить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команду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uk-UA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Співпрацює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колегами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учнями,батьками</a:t>
            </a:r>
            <a:endParaRPr kumimoji="0" lang="en-US" sz="20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图片 79">
            <a:extLst>
              <a:ext uri="{FF2B5EF4-FFF2-40B4-BE49-F238E27FC236}">
                <a16:creationId xmlns:a16="http://schemas.microsoft.com/office/drawing/2014/main" xmlns="" id="{8D935784-D565-469D-8B8B-78CE23CD7B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/>
          <a:stretch>
            <a:fillRect/>
          </a:stretch>
        </p:blipFill>
        <p:spPr>
          <a:xfrm>
            <a:off x="2752254" y="1413977"/>
            <a:ext cx="4253016" cy="1469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334756" y="383546"/>
            <a:ext cx="3048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Психологічна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23169" y="1760616"/>
            <a:ext cx="3048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Емоційно-етична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76941" y="3009134"/>
            <a:ext cx="3539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педагогічного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партнерства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Взаємовідносини в системі «вчитель-учень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1370" y="3671164"/>
            <a:ext cx="3148877" cy="2393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44"/>
          <p:cNvGrpSpPr/>
          <p:nvPr/>
        </p:nvGrpSpPr>
        <p:grpSpPr>
          <a:xfrm rot="15138477">
            <a:off x="7651953" y="12543"/>
            <a:ext cx="2489118" cy="306693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5" name="等腰三角形 42"/>
            <p:cNvSpPr/>
            <p:nvPr/>
          </p:nvSpPr>
          <p:spPr>
            <a:xfrm>
              <a:off x="4044926" y="2251926"/>
              <a:ext cx="1054141" cy="1350591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4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3747669" y="2448525"/>
            <a:ext cx="4176075" cy="95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Управління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освітнім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процесом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1482901" y="3603801"/>
            <a:ext cx="9822731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26225" algn="l"/>
              </a:tabLst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26225" algn="l"/>
              </a:tabLst>
            </a:pP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Вчитель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uk-UA" sz="1050" b="0" i="0" u="sng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Адаптує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або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створює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навчальні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програми</a:t>
            </a:r>
            <a:endParaRPr kumimoji="0" lang="uk-UA" sz="900" i="1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Планує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освітній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процес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рік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семестр, урок</a:t>
            </a:r>
            <a:endParaRPr kumimoji="0" lang="uk-UA" sz="900" i="1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Організує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учнів на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уроці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та в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позаурочній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діяльності</a:t>
            </a:r>
            <a:endParaRPr kumimoji="0" lang="uk-UA" sz="900" i="1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Організує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проєктну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діяльність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учнів</a:t>
            </a:r>
            <a:endParaRPr kumimoji="0" lang="uk-UA" sz="900" i="1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Застосовує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різні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організації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учнів</a:t>
            </a:r>
            <a:endParaRPr kumimoji="0" lang="uk-UA" sz="900" i="1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Оцінює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індивідуальні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навчальні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досягнення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</a:t>
            </a:r>
            <a:r>
              <a:rPr lang="uk-UA" sz="9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учня</a:t>
            </a:r>
            <a:endParaRPr kumimoji="0" lang="uk-UA" sz="900" i="1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ü"/>
              <a:tabLst>
                <a:tab pos="6626225" algn="l"/>
              </a:tabLst>
            </a:pP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Порівнює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досягнення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учня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його</a:t>
            </a:r>
            <a:r>
              <a:rPr lang="uk-UA" sz="9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попередніми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досягненнями</a:t>
            </a:r>
            <a:endParaRPr kumimoji="0" lang="en-US" sz="2000" i="1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12658" y="1123094"/>
            <a:ext cx="304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Організаційна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组合 34"/>
          <p:cNvGrpSpPr/>
          <p:nvPr/>
        </p:nvGrpSpPr>
        <p:grpSpPr>
          <a:xfrm rot="6879274">
            <a:off x="1454830" y="-21571"/>
            <a:ext cx="2422550" cy="3060846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5" name="等腰三角形 42"/>
            <p:cNvSpPr/>
            <p:nvPr/>
          </p:nvSpPr>
          <p:spPr>
            <a:xfrm>
              <a:off x="4044927" y="2251927"/>
              <a:ext cx="1054140" cy="1350591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4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27" name="组合 39"/>
          <p:cNvGrpSpPr/>
          <p:nvPr/>
        </p:nvGrpSpPr>
        <p:grpSpPr>
          <a:xfrm rot="10800000">
            <a:off x="4707797" y="0"/>
            <a:ext cx="2381063" cy="2154725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0" name="等腰三角形 42"/>
            <p:cNvSpPr/>
            <p:nvPr/>
          </p:nvSpPr>
          <p:spPr>
            <a:xfrm>
              <a:off x="4044926" y="2251926"/>
              <a:ext cx="1054141" cy="1350591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4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931719" y="1078046"/>
            <a:ext cx="304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Прогностична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99812" y="289032"/>
            <a:ext cx="3048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Оцінювально-аналітична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134795" y="3697694"/>
            <a:ext cx="887915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83375" algn="l"/>
              </a:tabLst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83375" algn="l"/>
              </a:tabLst>
            </a:pP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Вчитель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uk-UA" sz="105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371600" marR="0" lvl="3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6600"/>
              </a:buClr>
              <a:buSzPct val="151000"/>
              <a:buFont typeface="Wingdings" pitchFamily="2" charset="2"/>
              <a:buChar char="ü"/>
              <a:tabLst>
                <a:tab pos="6683375" algn="l"/>
              </a:tabLst>
            </a:pP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Вчиться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протягом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життя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6600"/>
              </a:buClr>
              <a:buSzPct val="151000"/>
              <a:buFont typeface="Wingdings" pitchFamily="2" charset="2"/>
              <a:buChar char="ü"/>
              <a:tabLst>
                <a:tab pos="6683375" algn="l"/>
              </a:tabLst>
            </a:pP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Відкритий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нових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технологій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6600"/>
              </a:buClr>
              <a:buSzPct val="151000"/>
              <a:buFont typeface="Wingdings" pitchFamily="2" charset="2"/>
              <a:buChar char="ü"/>
              <a:tabLst>
                <a:tab pos="6683375" algn="l"/>
              </a:tabLst>
            </a:pP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Пробує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нове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боїться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помилок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6600"/>
              </a:buClr>
              <a:buSzPct val="151000"/>
              <a:buFont typeface="Wingdings" pitchFamily="2" charset="2"/>
              <a:buChar char="ü"/>
              <a:tabLst>
                <a:tab pos="6683375" algn="l"/>
              </a:tabLst>
            </a:pP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Оцінює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свої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професійні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компетентності</a:t>
            </a:r>
            <a:endParaRPr kumimoji="0" lang="uk-UA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6600"/>
              </a:buClr>
              <a:buSzPct val="151000"/>
              <a:buFont typeface="Wingdings" pitchFamily="2" charset="2"/>
              <a:buChar char="ü"/>
              <a:tabLst>
                <a:tab pos="6683375" algn="l"/>
              </a:tabLst>
            </a:pP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Планує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самостійно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свій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професійний</a:t>
            </a:r>
            <a:r>
              <a:rPr lang="uk-UA" sz="900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розвиток</a:t>
            </a:r>
            <a:endParaRPr kumimoji="0" lang="en-US" sz="20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792587" y="112101"/>
            <a:ext cx="7282871" cy="3599820"/>
            <a:chOff x="6129939" y="2782873"/>
            <a:chExt cx="5652503" cy="2846358"/>
          </a:xfrm>
        </p:grpSpPr>
        <p:sp>
          <p:nvSpPr>
            <p:cNvPr id="19" name="椭圆 28"/>
            <p:cNvSpPr/>
            <p:nvPr/>
          </p:nvSpPr>
          <p:spPr>
            <a:xfrm>
              <a:off x="6129939" y="3251545"/>
              <a:ext cx="2287737" cy="1883747"/>
            </a:xfrm>
            <a:prstGeom prst="ellipse">
              <a:avLst/>
            </a:prstGeom>
            <a:solidFill>
              <a:srgbClr val="F7B309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20" name="组合 29"/>
            <p:cNvGrpSpPr/>
            <p:nvPr/>
          </p:nvGrpSpPr>
          <p:grpSpPr>
            <a:xfrm>
              <a:off x="8936084" y="2782873"/>
              <a:ext cx="2846358" cy="2846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2" name="椭圆 3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4" name="Half Frame 12"/>
            <p:cNvSpPr/>
            <p:nvPr/>
          </p:nvSpPr>
          <p:spPr>
            <a:xfrm rot="8097294">
              <a:off x="8359988" y="3970824"/>
              <a:ext cx="360168" cy="395798"/>
            </a:xfrm>
            <a:prstGeom prst="halfFram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/>
          </p:spPr>
        </p:sp>
      </p:grpSp>
      <p:sp>
        <p:nvSpPr>
          <p:cNvPr id="35" name="Прямоугольник 34"/>
          <p:cNvSpPr/>
          <p:nvPr/>
        </p:nvSpPr>
        <p:spPr>
          <a:xfrm>
            <a:off x="5720313" y="539220"/>
            <a:ext cx="3048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Інноваційна</a:t>
            </a:r>
            <a:endParaRPr lang="en-US" sz="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38970" y="1393959"/>
            <a:ext cx="3048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Здатність</a:t>
            </a:r>
            <a:r>
              <a:rPr lang="en-US" sz="2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до</a:t>
            </a:r>
            <a:r>
              <a:rPr lang="en-US" sz="2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навчання</a:t>
            </a:r>
            <a:endParaRPr lang="en-US" sz="80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впродовж</a:t>
            </a:r>
            <a:r>
              <a:rPr lang="en-US" sz="2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життя</a:t>
            </a:r>
            <a:endParaRPr lang="en-US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56620" y="2630933"/>
            <a:ext cx="3048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Рефлексивна</a:t>
            </a:r>
            <a:endParaRPr lang="en-US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компетентність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55603" y="1282137"/>
            <a:ext cx="3048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Безперервний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професійний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розвиток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098" name="AutoShape 2" descr="Експертне обговорення: «Регіональний розвиток в програмах кандидатів по 206  виборчому округу» | Події і коментар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0" name="Picture 4" descr="Оформлення проекту регіонального розвитку на прикладі Вінницької облас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180" y="4549726"/>
            <a:ext cx="2936025" cy="2015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01770" y="1053237"/>
            <a:ext cx="9324528" cy="9928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Рада Європи затверджує ключові (</a:t>
            </a:r>
            <a:r>
              <a:rPr kumimoji="0" lang="uk-UA" sz="2800" b="0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надпредметні</a:t>
            </a:r>
            <a:r>
              <a:rPr kumimoji="0" lang="uk-UA" sz="28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br>
              <a:rPr kumimoji="0" lang="uk-UA" sz="28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uk-UA" sz="28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компетенції сучасної особистості.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5906" y="211098"/>
            <a:ext cx="5450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Для чого?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1026" name="Picture 2" descr="Система оцінювання здобувачів освіти - КУ ЗОШ № 5"/>
          <p:cNvPicPr>
            <a:picLocks noChangeAspect="1" noChangeArrowheads="1"/>
          </p:cNvPicPr>
          <p:nvPr/>
        </p:nvPicPr>
        <p:blipFill>
          <a:blip r:embed="rId2"/>
          <a:srcRect l="23377" t="9042" r="23306" b="1057"/>
          <a:stretch>
            <a:fillRect/>
          </a:stretch>
        </p:blipFill>
        <p:spPr bwMode="auto">
          <a:xfrm>
            <a:off x="3268301" y="1878051"/>
            <a:ext cx="5260063" cy="498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66" y="230399"/>
            <a:ext cx="10973805" cy="1227882"/>
          </a:xfrm>
        </p:spPr>
        <p:txBody>
          <a:bodyPr rtlCol="0">
            <a:normAutofit/>
          </a:bodyPr>
          <a:lstStyle/>
          <a:p>
            <a:pPr rtl="0"/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</a:rPr>
              <a:t>Профстандарт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</a:rPr>
              <a:t>затверджено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</a:rPr>
              <a:t>професіями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graphicFrame>
        <p:nvGraphicFramePr>
          <p:cNvPr id="200" name="Объект 2" descr="Smart Art">
            <a:extLst>
              <a:ext uri="{FF2B5EF4-FFF2-40B4-BE49-F238E27FC236}">
                <a16:creationId xmlns:a16="http://schemas.microsoft.com/office/drawing/2014/main" xmlns="" id="{C7094B13-F699-4785-845B-4DB18710A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141212"/>
              </p:ext>
            </p:extLst>
          </p:nvPr>
        </p:nvGraphicFramePr>
        <p:xfrm>
          <a:off x="520262" y="1308539"/>
          <a:ext cx="11272345" cy="539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7787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ітовий Економічний Форум назвав топ-10 навичок майбутнього - новини  освіти | «Освіторія»"/>
          <p:cNvPicPr>
            <a:picLocks noChangeAspect="1" noChangeArrowheads="1"/>
          </p:cNvPicPr>
          <p:nvPr/>
        </p:nvPicPr>
        <p:blipFill>
          <a:blip r:embed="rId2"/>
          <a:srcRect t="1458" b="2169"/>
          <a:stretch>
            <a:fillRect/>
          </a:stretch>
        </p:blipFill>
        <p:spPr bwMode="auto">
          <a:xfrm>
            <a:off x="3168713" y="172016"/>
            <a:ext cx="6051303" cy="649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62131" y="292745"/>
            <a:ext cx="602960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Як це працює?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548143" y="1600200"/>
            <a:ext cx="9370335" cy="463763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Ф</a:t>
            </a:r>
            <a:r>
              <a:rPr kumimoji="0" lang="uk-UA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ормується</a:t>
            </a: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запит суспільства до особистості: її знань, вмінь та навичок;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uk-UA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На основі цих запитів створюються освітні програми і працює система освіти: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задоволення потреб суспільства.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1271" y="439201"/>
            <a:ext cx="9714369" cy="144015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Професійний розвиток  педагогічних працівників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8266" y="2113612"/>
            <a:ext cx="906251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err="1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особистості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педагога у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професійному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контексті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накопичення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досвіду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3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систематичного  </a:t>
            </a:r>
            <a:r>
              <a:rPr lang="ru-RU" sz="36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аналізу</a:t>
            </a:r>
            <a:r>
              <a:rPr lang="ru-RU" sz="3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36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власної</a:t>
            </a:r>
            <a:r>
              <a:rPr lang="ru-RU" sz="3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 </a:t>
            </a:r>
          </a:p>
          <a:p>
            <a:pPr lvl="0" algn="ctr"/>
            <a:r>
              <a:rPr lang="ru-RU" sz="36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педагогічної</a:t>
            </a:r>
            <a:r>
              <a:rPr lang="ru-RU" sz="3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36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36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3"/>
          <p:cNvGrpSpPr/>
          <p:nvPr/>
        </p:nvGrpSpPr>
        <p:grpSpPr>
          <a:xfrm>
            <a:off x="1165320" y="2281473"/>
            <a:ext cx="4972929" cy="725299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4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8" name="圆角矩形 46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2" name="Заголовок 1"/>
          <p:cNvSpPr txBox="1">
            <a:spLocks/>
          </p:cNvSpPr>
          <p:nvPr/>
        </p:nvSpPr>
        <p:spPr>
          <a:xfrm>
            <a:off x="900820" y="473814"/>
            <a:ext cx="101263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Розвиток особистості у професійному контексті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211606" y="1563987"/>
            <a:ext cx="10576005" cy="2899372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Розвиток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людини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—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процес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становлення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формування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особистості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під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впливом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зовнішніх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внутрішніх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керованих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некерованих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чинників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  <a:r>
              <a:rPr kumimoji="0" lang="ru-RU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серед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яких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провідну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роль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відіграють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цілеспрямоване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виховання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навчання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uk-UA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24312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Внутрішні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сили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розвитку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пробуджуються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через :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1326800" y="810704"/>
            <a:ext cx="9798400" cy="5632517"/>
            <a:chOff x="968581" y="1093508"/>
            <a:chExt cx="9798400" cy="5632517"/>
          </a:xfrm>
        </p:grpSpPr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1046376" y="3619893"/>
              <a:ext cx="3091992" cy="3044857"/>
            </a:xfrm>
            <a:custGeom>
              <a:avLst/>
              <a:gdLst>
                <a:gd name="T0" fmla="*/ 0 w 3899"/>
                <a:gd name="T1" fmla="*/ 1949 h 3899"/>
                <a:gd name="T2" fmla="*/ 0 w 3899"/>
                <a:gd name="T3" fmla="*/ 1949 h 3899"/>
                <a:gd name="T4" fmla="*/ 1949 w 3899"/>
                <a:gd name="T5" fmla="*/ 0 h 3899"/>
                <a:gd name="T6" fmla="*/ 3899 w 3899"/>
                <a:gd name="T7" fmla="*/ 1949 h 3899"/>
                <a:gd name="T8" fmla="*/ 1949 w 3899"/>
                <a:gd name="T9" fmla="*/ 3899 h 3899"/>
                <a:gd name="T10" fmla="*/ 0 w 3899"/>
                <a:gd name="T11" fmla="*/ 1949 h 3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9" h="3899">
                  <a:moveTo>
                    <a:pt x="0" y="1949"/>
                  </a:moveTo>
                  <a:lnTo>
                    <a:pt x="0" y="1949"/>
                  </a:lnTo>
                  <a:cubicBezTo>
                    <a:pt x="0" y="872"/>
                    <a:pt x="872" y="0"/>
                    <a:pt x="1949" y="0"/>
                  </a:cubicBezTo>
                  <a:cubicBezTo>
                    <a:pt x="3026" y="0"/>
                    <a:pt x="3899" y="872"/>
                    <a:pt x="3899" y="1949"/>
                  </a:cubicBezTo>
                  <a:cubicBezTo>
                    <a:pt x="3899" y="3026"/>
                    <a:pt x="3026" y="3899"/>
                    <a:pt x="1949" y="3899"/>
                  </a:cubicBezTo>
                  <a:cubicBezTo>
                    <a:pt x="872" y="3899"/>
                    <a:pt x="0" y="3026"/>
                    <a:pt x="0" y="1949"/>
                  </a:cubicBezTo>
                  <a:close/>
                </a:path>
              </a:pathLst>
            </a:custGeom>
            <a:solidFill>
              <a:srgbClr val="F95647"/>
            </a:solidFill>
            <a:ln w="571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prstDash val="solid"/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endParaRPr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7550502" y="1143972"/>
              <a:ext cx="3216479" cy="3033674"/>
            </a:xfrm>
            <a:custGeom>
              <a:avLst/>
              <a:gdLst>
                <a:gd name="T0" fmla="*/ 2021 w 4043"/>
                <a:gd name="T1" fmla="*/ 0 h 4042"/>
                <a:gd name="T2" fmla="*/ 2021 w 4043"/>
                <a:gd name="T3" fmla="*/ 0 h 4042"/>
                <a:gd name="T4" fmla="*/ 0 w 4043"/>
                <a:gd name="T5" fmla="*/ 2021 h 4042"/>
                <a:gd name="T6" fmla="*/ 2021 w 4043"/>
                <a:gd name="T7" fmla="*/ 4042 h 4042"/>
                <a:gd name="T8" fmla="*/ 4043 w 4043"/>
                <a:gd name="T9" fmla="*/ 2021 h 4042"/>
                <a:gd name="T10" fmla="*/ 2021 w 4043"/>
                <a:gd name="T11" fmla="*/ 0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3" h="4042">
                  <a:moveTo>
                    <a:pt x="2021" y="0"/>
                  </a:moveTo>
                  <a:lnTo>
                    <a:pt x="2021" y="0"/>
                  </a:lnTo>
                  <a:cubicBezTo>
                    <a:pt x="905" y="0"/>
                    <a:pt x="0" y="904"/>
                    <a:pt x="0" y="2021"/>
                  </a:cubicBezTo>
                  <a:cubicBezTo>
                    <a:pt x="0" y="3137"/>
                    <a:pt x="905" y="4042"/>
                    <a:pt x="2021" y="4042"/>
                  </a:cubicBezTo>
                  <a:cubicBezTo>
                    <a:pt x="3138" y="4042"/>
                    <a:pt x="4043" y="3137"/>
                    <a:pt x="4043" y="2021"/>
                  </a:cubicBezTo>
                  <a:cubicBezTo>
                    <a:pt x="4043" y="905"/>
                    <a:pt x="3138" y="0"/>
                    <a:pt x="2021" y="0"/>
                  </a:cubicBezTo>
                  <a:close/>
                </a:path>
              </a:pathLst>
            </a:custGeom>
            <a:solidFill>
              <a:srgbClr val="1C9494"/>
            </a:solidFill>
            <a:ln w="571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prstDash val="solid"/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7571295" y="3643293"/>
              <a:ext cx="3099848" cy="2842347"/>
            </a:xfrm>
            <a:custGeom>
              <a:avLst/>
              <a:gdLst>
                <a:gd name="T0" fmla="*/ 1476 w 2953"/>
                <a:gd name="T1" fmla="*/ 0 h 2952"/>
                <a:gd name="T2" fmla="*/ 1476 w 2953"/>
                <a:gd name="T3" fmla="*/ 0 h 2952"/>
                <a:gd name="T4" fmla="*/ 0 w 2953"/>
                <a:gd name="T5" fmla="*/ 1476 h 2952"/>
                <a:gd name="T6" fmla="*/ 1476 w 2953"/>
                <a:gd name="T7" fmla="*/ 2952 h 2952"/>
                <a:gd name="T8" fmla="*/ 2953 w 2953"/>
                <a:gd name="T9" fmla="*/ 1476 h 2952"/>
                <a:gd name="T10" fmla="*/ 1476 w 2953"/>
                <a:gd name="T11" fmla="*/ 0 h 2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3" h="2952">
                  <a:moveTo>
                    <a:pt x="1476" y="0"/>
                  </a:moveTo>
                  <a:lnTo>
                    <a:pt x="1476" y="0"/>
                  </a:lnTo>
                  <a:cubicBezTo>
                    <a:pt x="661" y="0"/>
                    <a:pt x="0" y="660"/>
                    <a:pt x="0" y="1476"/>
                  </a:cubicBezTo>
                  <a:cubicBezTo>
                    <a:pt x="0" y="2291"/>
                    <a:pt x="661" y="2952"/>
                    <a:pt x="1476" y="2952"/>
                  </a:cubicBezTo>
                  <a:cubicBezTo>
                    <a:pt x="2292" y="2952"/>
                    <a:pt x="2953" y="2291"/>
                    <a:pt x="2953" y="1476"/>
                  </a:cubicBezTo>
                  <a:cubicBezTo>
                    <a:pt x="2953" y="660"/>
                    <a:pt x="2292" y="0"/>
                    <a:pt x="1476" y="0"/>
                  </a:cubicBezTo>
                  <a:close/>
                </a:path>
              </a:pathLst>
            </a:custGeom>
            <a:solidFill>
              <a:srgbClr val="FAC14D"/>
            </a:solidFill>
            <a:ln w="571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prstDash val="solid"/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endParaRPr>
            </a:p>
          </p:txBody>
        </p:sp>
        <p:sp>
          <p:nvSpPr>
            <p:cNvPr id="3" name="Содержимое 2"/>
            <p:cNvSpPr txBox="1">
              <a:spLocks/>
            </p:cNvSpPr>
            <p:nvPr/>
          </p:nvSpPr>
          <p:spPr>
            <a:xfrm>
              <a:off x="968581" y="4952689"/>
              <a:ext cx="3480872" cy="722248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uk-UA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Стимулювання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949409" y="1415778"/>
              <a:ext cx="3216479" cy="3033674"/>
            </a:xfrm>
            <a:custGeom>
              <a:avLst/>
              <a:gdLst>
                <a:gd name="T0" fmla="*/ 2021 w 4043"/>
                <a:gd name="T1" fmla="*/ 0 h 4042"/>
                <a:gd name="T2" fmla="*/ 2021 w 4043"/>
                <a:gd name="T3" fmla="*/ 0 h 4042"/>
                <a:gd name="T4" fmla="*/ 0 w 4043"/>
                <a:gd name="T5" fmla="*/ 2021 h 4042"/>
                <a:gd name="T6" fmla="*/ 2021 w 4043"/>
                <a:gd name="T7" fmla="*/ 4042 h 4042"/>
                <a:gd name="T8" fmla="*/ 4043 w 4043"/>
                <a:gd name="T9" fmla="*/ 2021 h 4042"/>
                <a:gd name="T10" fmla="*/ 2021 w 4043"/>
                <a:gd name="T11" fmla="*/ 0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3" h="4042">
                  <a:moveTo>
                    <a:pt x="2021" y="0"/>
                  </a:moveTo>
                  <a:lnTo>
                    <a:pt x="2021" y="0"/>
                  </a:lnTo>
                  <a:cubicBezTo>
                    <a:pt x="905" y="0"/>
                    <a:pt x="0" y="904"/>
                    <a:pt x="0" y="2021"/>
                  </a:cubicBezTo>
                  <a:cubicBezTo>
                    <a:pt x="0" y="3137"/>
                    <a:pt x="905" y="4042"/>
                    <a:pt x="2021" y="4042"/>
                  </a:cubicBezTo>
                  <a:cubicBezTo>
                    <a:pt x="3138" y="4042"/>
                    <a:pt x="4043" y="3137"/>
                    <a:pt x="4043" y="2021"/>
                  </a:cubicBezTo>
                  <a:cubicBezTo>
                    <a:pt x="4043" y="905"/>
                    <a:pt x="3138" y="0"/>
                    <a:pt x="2021" y="0"/>
                  </a:cubicBezTo>
                  <a:close/>
                </a:path>
              </a:pathLst>
            </a:custGeom>
            <a:solidFill>
              <a:srgbClr val="1C9494"/>
            </a:solidFill>
            <a:ln w="571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prstDash val="solid"/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4920856" y="1093508"/>
              <a:ext cx="2912817" cy="2622832"/>
            </a:xfrm>
            <a:custGeom>
              <a:avLst/>
              <a:gdLst>
                <a:gd name="T0" fmla="*/ 2331 w 4662"/>
                <a:gd name="T1" fmla="*/ 0 h 4662"/>
                <a:gd name="T2" fmla="*/ 2331 w 4662"/>
                <a:gd name="T3" fmla="*/ 0 h 4662"/>
                <a:gd name="T4" fmla="*/ 0 w 4662"/>
                <a:gd name="T5" fmla="*/ 2330 h 4662"/>
                <a:gd name="T6" fmla="*/ 2331 w 4662"/>
                <a:gd name="T7" fmla="*/ 4662 h 4662"/>
                <a:gd name="T8" fmla="*/ 4662 w 4662"/>
                <a:gd name="T9" fmla="*/ 2330 h 4662"/>
                <a:gd name="T10" fmla="*/ 2331 w 4662"/>
                <a:gd name="T11" fmla="*/ 0 h 4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2" h="4662">
                  <a:moveTo>
                    <a:pt x="2331" y="0"/>
                  </a:moveTo>
                  <a:lnTo>
                    <a:pt x="2331" y="0"/>
                  </a:lnTo>
                  <a:cubicBezTo>
                    <a:pt x="1043" y="0"/>
                    <a:pt x="0" y="1043"/>
                    <a:pt x="0" y="2330"/>
                  </a:cubicBezTo>
                  <a:cubicBezTo>
                    <a:pt x="0" y="3618"/>
                    <a:pt x="1043" y="4662"/>
                    <a:pt x="2331" y="4662"/>
                  </a:cubicBezTo>
                  <a:cubicBezTo>
                    <a:pt x="3618" y="4662"/>
                    <a:pt x="4662" y="3618"/>
                    <a:pt x="4662" y="2330"/>
                  </a:cubicBezTo>
                  <a:cubicBezTo>
                    <a:pt x="4662" y="1043"/>
                    <a:pt x="3618" y="0"/>
                    <a:pt x="2331" y="0"/>
                  </a:cubicBezTo>
                  <a:close/>
                </a:path>
              </a:pathLst>
            </a:custGeom>
            <a:solidFill>
              <a:srgbClr val="7CB554"/>
            </a:solidFill>
            <a:ln w="571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prstDash val="solid"/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5081049" y="4207928"/>
              <a:ext cx="2623120" cy="2518097"/>
            </a:xfrm>
            <a:custGeom>
              <a:avLst/>
              <a:gdLst>
                <a:gd name="T0" fmla="*/ 0 w 5347"/>
                <a:gd name="T1" fmla="*/ 2673 h 5347"/>
                <a:gd name="T2" fmla="*/ 0 w 5347"/>
                <a:gd name="T3" fmla="*/ 2673 h 5347"/>
                <a:gd name="T4" fmla="*/ 2673 w 5347"/>
                <a:gd name="T5" fmla="*/ 0 h 5347"/>
                <a:gd name="T6" fmla="*/ 5347 w 5347"/>
                <a:gd name="T7" fmla="*/ 2673 h 5347"/>
                <a:gd name="T8" fmla="*/ 2673 w 5347"/>
                <a:gd name="T9" fmla="*/ 5347 h 5347"/>
                <a:gd name="T10" fmla="*/ 0 w 5347"/>
                <a:gd name="T11" fmla="*/ 2673 h 5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7" h="5347">
                  <a:moveTo>
                    <a:pt x="0" y="2673"/>
                  </a:moveTo>
                  <a:lnTo>
                    <a:pt x="0" y="2673"/>
                  </a:lnTo>
                  <a:cubicBezTo>
                    <a:pt x="0" y="1196"/>
                    <a:pt x="1196" y="0"/>
                    <a:pt x="2673" y="0"/>
                  </a:cubicBezTo>
                  <a:cubicBezTo>
                    <a:pt x="4150" y="0"/>
                    <a:pt x="5347" y="1196"/>
                    <a:pt x="5347" y="2673"/>
                  </a:cubicBezTo>
                  <a:cubicBezTo>
                    <a:pt x="5347" y="4150"/>
                    <a:pt x="4150" y="5347"/>
                    <a:pt x="2673" y="5347"/>
                  </a:cubicBezTo>
                  <a:cubicBezTo>
                    <a:pt x="1196" y="5347"/>
                    <a:pt x="0" y="4150"/>
                    <a:pt x="0" y="2673"/>
                  </a:cubicBezTo>
                  <a:close/>
                </a:path>
              </a:pathLst>
            </a:custGeom>
            <a:solidFill>
              <a:srgbClr val="7CB554"/>
            </a:solidFill>
            <a:ln w="571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prstDash val="solid"/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3949831" y="3368346"/>
              <a:ext cx="1941288" cy="1957798"/>
            </a:xfrm>
            <a:custGeom>
              <a:avLst/>
              <a:gdLst>
                <a:gd name="T0" fmla="*/ 1476 w 2953"/>
                <a:gd name="T1" fmla="*/ 0 h 2952"/>
                <a:gd name="T2" fmla="*/ 1476 w 2953"/>
                <a:gd name="T3" fmla="*/ 0 h 2952"/>
                <a:gd name="T4" fmla="*/ 0 w 2953"/>
                <a:gd name="T5" fmla="*/ 1476 h 2952"/>
                <a:gd name="T6" fmla="*/ 1476 w 2953"/>
                <a:gd name="T7" fmla="*/ 2952 h 2952"/>
                <a:gd name="T8" fmla="*/ 2953 w 2953"/>
                <a:gd name="T9" fmla="*/ 1476 h 2952"/>
                <a:gd name="T10" fmla="*/ 1476 w 2953"/>
                <a:gd name="T11" fmla="*/ 0 h 2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3" h="2952">
                  <a:moveTo>
                    <a:pt x="1476" y="0"/>
                  </a:moveTo>
                  <a:lnTo>
                    <a:pt x="1476" y="0"/>
                  </a:lnTo>
                  <a:cubicBezTo>
                    <a:pt x="661" y="0"/>
                    <a:pt x="0" y="660"/>
                    <a:pt x="0" y="1476"/>
                  </a:cubicBezTo>
                  <a:cubicBezTo>
                    <a:pt x="0" y="2291"/>
                    <a:pt x="661" y="2952"/>
                    <a:pt x="1476" y="2952"/>
                  </a:cubicBezTo>
                  <a:cubicBezTo>
                    <a:pt x="2292" y="2952"/>
                    <a:pt x="2953" y="2291"/>
                    <a:pt x="2953" y="1476"/>
                  </a:cubicBezTo>
                  <a:cubicBezTo>
                    <a:pt x="2953" y="660"/>
                    <a:pt x="2292" y="0"/>
                    <a:pt x="1476" y="0"/>
                  </a:cubicBezTo>
                  <a:close/>
                </a:path>
              </a:pathLst>
            </a:custGeom>
            <a:solidFill>
              <a:srgbClr val="FAC14D"/>
            </a:solidFill>
            <a:ln w="571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prstDash val="solid"/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976066" y="3147484"/>
              <a:ext cx="1697352" cy="1754453"/>
            </a:xfrm>
            <a:custGeom>
              <a:avLst/>
              <a:gdLst>
                <a:gd name="T0" fmla="*/ 0 w 3899"/>
                <a:gd name="T1" fmla="*/ 1949 h 3899"/>
                <a:gd name="T2" fmla="*/ 0 w 3899"/>
                <a:gd name="T3" fmla="*/ 1949 h 3899"/>
                <a:gd name="T4" fmla="*/ 1949 w 3899"/>
                <a:gd name="T5" fmla="*/ 0 h 3899"/>
                <a:gd name="T6" fmla="*/ 3899 w 3899"/>
                <a:gd name="T7" fmla="*/ 1949 h 3899"/>
                <a:gd name="T8" fmla="*/ 1949 w 3899"/>
                <a:gd name="T9" fmla="*/ 3899 h 3899"/>
                <a:gd name="T10" fmla="*/ 0 w 3899"/>
                <a:gd name="T11" fmla="*/ 1949 h 3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9" h="3899">
                  <a:moveTo>
                    <a:pt x="0" y="1949"/>
                  </a:moveTo>
                  <a:lnTo>
                    <a:pt x="0" y="1949"/>
                  </a:lnTo>
                  <a:cubicBezTo>
                    <a:pt x="0" y="872"/>
                    <a:pt x="872" y="0"/>
                    <a:pt x="1949" y="0"/>
                  </a:cubicBezTo>
                  <a:cubicBezTo>
                    <a:pt x="3026" y="0"/>
                    <a:pt x="3899" y="872"/>
                    <a:pt x="3899" y="1949"/>
                  </a:cubicBezTo>
                  <a:cubicBezTo>
                    <a:pt x="3899" y="3026"/>
                    <a:pt x="3026" y="3899"/>
                    <a:pt x="1949" y="3899"/>
                  </a:cubicBezTo>
                  <a:cubicBezTo>
                    <a:pt x="872" y="3899"/>
                    <a:pt x="0" y="3026"/>
                    <a:pt x="0" y="1949"/>
                  </a:cubicBezTo>
                  <a:close/>
                </a:path>
              </a:pathLst>
            </a:custGeom>
            <a:solidFill>
              <a:srgbClr val="F95647"/>
            </a:solidFill>
            <a:ln w="5715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prstDash val="solid"/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956400" y="4115314"/>
              <a:ext cx="1926553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uk-UA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Інтереси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986568" y="3748423"/>
              <a:ext cx="1687450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uk-UA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Потреби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135002" y="5322028"/>
              <a:ext cx="2508444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Схильності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940874" y="2414337"/>
              <a:ext cx="3048000" cy="9787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28600" lvl="0" indent="-228600" algn="ct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Інноваційний потенціал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187114" y="2070498"/>
              <a:ext cx="2408480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uk-UA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Мотивацію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986485" y="2241009"/>
              <a:ext cx="2608278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Можливості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757043" y="4650845"/>
              <a:ext cx="280339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uk-UA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Конкуренцію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94233" y="265584"/>
            <a:ext cx="9089679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Інструменти особистісного професійного розвитку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769951" y="1817483"/>
            <a:ext cx="8840709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q"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`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які та тверді навички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soft&amp;hard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skills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q"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Розвиток своїх </a:t>
            </a:r>
            <a:r>
              <a:rPr kumimoji="0" lang="uk-UA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інтелектів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uk-U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знаннєвого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емоційного, культурного, множинного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tabLst/>
              <a:defRPr/>
            </a:pPr>
            <a:endParaRPr lang="uk-UA" sz="500" b="1" dirty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q"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Саморефлексія (самоаналіз та побудова власного маршруту (траєкторії) професійного розвитку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tabLst/>
              <a:defRPr/>
            </a:pPr>
            <a:endParaRPr kumimoji="0" lang="uk-UA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q"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Самомотивація</a:t>
            </a:r>
            <a:endParaRPr lang="uk-UA" sz="2800" b="1" dirty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tabLst/>
              <a:defRPr/>
            </a:pPr>
            <a:endParaRPr lang="uk-UA" sz="1050" b="1" dirty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q"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Самоосвіта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5303" y="229371"/>
            <a:ext cx="8867869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Психологія професійного розвитку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376126" y="1754109"/>
            <a:ext cx="10420539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Усвідомлення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позитивне</a:t>
            </a:r>
            <a:r>
              <a:rPr lang="ru-RU" sz="3600" i="1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реконструювання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життєвого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і</a:t>
            </a:r>
            <a:r>
              <a:rPr lang="ru-RU" sz="3600" i="1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професійного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досвіду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, </a:t>
            </a:r>
            <a:r>
              <a:rPr kumimoji="0" lang="ru-RU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професійне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моделювання</a:t>
            </a: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конструювання</a:t>
            </a: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прогнозування</a:t>
            </a: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60079" y="356119"/>
            <a:ext cx="1033000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Ресурсні центри професійного розвитку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118103" y="1826537"/>
            <a:ext cx="956498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найбільш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ефективною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формою </a:t>
            </a:r>
            <a:r>
              <a:rPr kumimoji="0" lang="ru-RU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професійного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розвитку </a:t>
            </a:r>
            <a:r>
              <a:rPr kumimoji="0" lang="ru-RU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є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щоденна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діяльність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педагога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 </a:t>
            </a:r>
            <a:r>
              <a:rPr kumimoji="0" lang="ru-RU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закладі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освіти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систематичне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розв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`</a:t>
            </a:r>
            <a:r>
              <a:rPr kumimoji="0" lang="uk-UA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язання</a:t>
            </a:r>
            <a:r>
              <a:rPr kumimoji="0" lang="uk-UA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40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педагогічних задач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73659" y="283691"/>
            <a:ext cx="10406958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Ресурсні центри професійного розвитку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760898" y="1609254"/>
            <a:ext cx="9012725" cy="353311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Р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оль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Центру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професійного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розвитку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полягає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 тому,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щоб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допомогти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педагогам у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створенні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й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реалізації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нових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педагогічних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теорій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практик, а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також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підвищенні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фахового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рівня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професійній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самореалізації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вибудові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власної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індивідуальної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траєкторії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професійного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розвитку.</a:t>
            </a:r>
          </a:p>
        </p:txBody>
      </p:sp>
      <p:sp>
        <p:nvSpPr>
          <p:cNvPr id="5" name="圆角矩形 37"/>
          <p:cNvSpPr/>
          <p:nvPr/>
        </p:nvSpPr>
        <p:spPr bwMode="auto">
          <a:xfrm>
            <a:off x="1412341" y="1484768"/>
            <a:ext cx="10094613" cy="4065006"/>
          </a:xfrm>
          <a:prstGeom prst="roundRect">
            <a:avLst/>
          </a:prstGeom>
          <a:noFill/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91430" tIns="45716" rIns="91430" bIns="45716" anchor="ctr">
            <a:sp3d/>
          </a:bodyPr>
          <a:lstStyle/>
          <a:p>
            <a:pPr marL="0" marR="0" lvl="2" indent="0" algn="ctr" defTabSz="91440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09" algn="l"/>
              </a:tabLst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1C9494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8434" name="Picture 2" descr="Як вчителям державних шкіл отримати безкоштовний преміум Classtime | Нова  українська школа"/>
          <p:cNvPicPr>
            <a:picLocks noChangeAspect="1" noChangeArrowheads="1"/>
          </p:cNvPicPr>
          <p:nvPr/>
        </p:nvPicPr>
        <p:blipFill>
          <a:blip r:embed="rId2"/>
          <a:srcRect r="14007"/>
          <a:stretch>
            <a:fillRect/>
          </a:stretch>
        </p:blipFill>
        <p:spPr bwMode="auto">
          <a:xfrm>
            <a:off x="8104507" y="4399984"/>
            <a:ext cx="4087493" cy="2344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36" y="392332"/>
            <a:ext cx="10769097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Ресурсні центри професійного розвитку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941561" y="2305902"/>
            <a:ext cx="10692142" cy="18216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Професійний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розвиток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педагога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реалізується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процесі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співробітництва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найбільш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ефективно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взаємодії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42631" y="4304018"/>
            <a:ext cx="284278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Громада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5065" y="4223950"/>
            <a:ext cx="23845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F6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</a:t>
            </a:r>
            <a:endParaRPr lang="uk-UA" dirty="0">
              <a:solidFill>
                <a:srgbClr val="F6B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62186" y="5283236"/>
            <a:ext cx="22108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Дитина</a:t>
            </a:r>
            <a:endParaRPr lang="uk-UA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7707" y="5274088"/>
            <a:ext cx="2243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Родина</a:t>
            </a:r>
            <a:endParaRPr lang="uk-U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AutoShape 2" descr="Стрелка двусторонняя: векторна графіка, зображення, Стрелка двусторонняя  малюнки | Скачати з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12" name="AutoShape 4" descr="Стрелка двусторонняя: векторна графіка, зображення, Стрелка двусторонняя  малюнки | Скачати з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14" name="AutoShape 6" descr="Стрелка двусторонняя: векторна графіка, зображення, Стрелка двусторонняя  малюнки | Скачати з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 cstate="print"/>
          <a:srcRect l="34604" t="22310" r="31906" b="16964"/>
          <a:stretch>
            <a:fillRect/>
          </a:stretch>
        </p:blipFill>
        <p:spPr bwMode="auto">
          <a:xfrm rot="21043137">
            <a:off x="3041965" y="5006566"/>
            <a:ext cx="745612" cy="76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2" cstate="print"/>
          <a:srcRect l="34604" t="22310" r="31906" b="16964"/>
          <a:stretch>
            <a:fillRect/>
          </a:stretch>
        </p:blipFill>
        <p:spPr bwMode="auto">
          <a:xfrm rot="18974468">
            <a:off x="6009994" y="5358141"/>
            <a:ext cx="745612" cy="76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2" cstate="print"/>
          <a:srcRect l="34604" t="22310" r="31906" b="16964"/>
          <a:stretch>
            <a:fillRect/>
          </a:stretch>
        </p:blipFill>
        <p:spPr bwMode="auto">
          <a:xfrm rot="17160606">
            <a:off x="9061011" y="4986951"/>
            <a:ext cx="745612" cy="76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95878" y="100701"/>
            <a:ext cx="61327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ПРОФЕСІЙНИЙ СТАНДАРТ – </a:t>
            </a:r>
          </a:p>
          <a:p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ЦЕ ЗАТВЕРДЖЕНІ В УСТАНОВЛЕНОМУ ПОРЯДКУ МОГИ ДО КОМПЕТЕНТНОСТЕЙ ПРАЦІВНИКІВ, ЩО СЛУГУЮТЬ ОСНОВОЮ </a:t>
            </a:r>
          </a:p>
          <a:p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ДЛЯ ФОРМУВАННЯ ПРОФЕСІЙНИХ КВАЛІФІКАЦІЙ.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38766" y="344521"/>
            <a:ext cx="44195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ПРОФЕСІЙНИЙ СТАНДАРТ – 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ЦЕ ПОРТРЕТ СУЧАСНОГО ПЕДАГОГА НОВОЇ УКРАЇНСЬКОЇ ШКОЛИ.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1436" y="3508172"/>
            <a:ext cx="82611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</a:rPr>
              <a:t>ПРОФЕСІЙНИЙ СТАНДАРТ  ВИЗНАЧАЄ: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B050"/>
                </a:solidFill>
              </a:rPr>
              <a:t>УМОВИ ПРАЦІ ВЧИТЕЛЯ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B050"/>
                </a:solidFill>
              </a:rPr>
              <a:t>УМОВИ ДОПУСКУ ЙОГО ДО РОБОТИ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B050"/>
                </a:solidFill>
              </a:rPr>
              <a:t>УМОВИ ПЕРВИННОЇ ПРОФЕСІЙНОЇ</a:t>
            </a:r>
          </a:p>
          <a:p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smtClean="0">
                <a:solidFill>
                  <a:srgbClr val="00B050"/>
                </a:solidFill>
              </a:rPr>
              <a:t>     ПІДГОТОВКИ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B050"/>
                </a:solidFill>
              </a:rPr>
              <a:t>ПІДВИЩЕННЯ КВАЛІФІКАЦІЇ ВЧИТЕЛІВ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815" y="3148958"/>
            <a:ext cx="4159155" cy="282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2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7525" y="473814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Можливості для професійного розвитку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pSp>
        <p:nvGrpSpPr>
          <p:cNvPr id="5" name="组合 31"/>
          <p:cNvGrpSpPr/>
          <p:nvPr/>
        </p:nvGrpSpPr>
        <p:grpSpPr>
          <a:xfrm>
            <a:off x="3211588" y="1842818"/>
            <a:ext cx="6366045" cy="939691"/>
            <a:chOff x="4139952" y="1170041"/>
            <a:chExt cx="3672408" cy="536519"/>
          </a:xfrm>
        </p:grpSpPr>
        <p:sp>
          <p:nvSpPr>
            <p:cNvPr id="7" name="圆角矩形 33"/>
            <p:cNvSpPr/>
            <p:nvPr/>
          </p:nvSpPr>
          <p:spPr>
            <a:xfrm>
              <a:off x="4139952" y="1170041"/>
              <a:ext cx="3672408" cy="536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000000" scaled="0"/>
              <a:tileRect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7400000" scaled="0"/>
              </a:gradFill>
              <a:prstDash val="solid"/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圆角矩形 113"/>
            <p:cNvSpPr/>
            <p:nvPr/>
          </p:nvSpPr>
          <p:spPr>
            <a:xfrm>
              <a:off x="4716016" y="1250029"/>
              <a:ext cx="3005287" cy="389240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组合 37"/>
          <p:cNvGrpSpPr/>
          <p:nvPr/>
        </p:nvGrpSpPr>
        <p:grpSpPr>
          <a:xfrm>
            <a:off x="3212634" y="4242442"/>
            <a:ext cx="6366045" cy="1262812"/>
            <a:chOff x="4139952" y="1170041"/>
            <a:chExt cx="3672408" cy="536519"/>
          </a:xfrm>
        </p:grpSpPr>
        <p:sp>
          <p:nvSpPr>
            <p:cNvPr id="13" name="圆角矩形 39"/>
            <p:cNvSpPr/>
            <p:nvPr/>
          </p:nvSpPr>
          <p:spPr>
            <a:xfrm>
              <a:off x="4139952" y="1170041"/>
              <a:ext cx="3672408" cy="536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000000" scaled="0"/>
              <a:tileRect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7400000" scaled="0"/>
              </a:gradFill>
              <a:prstDash val="solid"/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圆角矩形 113"/>
            <p:cNvSpPr/>
            <p:nvPr/>
          </p:nvSpPr>
          <p:spPr>
            <a:xfrm>
              <a:off x="4716016" y="1250029"/>
              <a:ext cx="3005287" cy="389240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rgbClr val="D0F292"/>
            </a:solidFill>
            <a:ln w="635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43"/>
          <p:cNvGrpSpPr/>
          <p:nvPr/>
        </p:nvGrpSpPr>
        <p:grpSpPr>
          <a:xfrm>
            <a:off x="3164453" y="5590094"/>
            <a:ext cx="6366045" cy="1065229"/>
            <a:chOff x="4139952" y="1170041"/>
            <a:chExt cx="3672408" cy="536519"/>
          </a:xfrm>
        </p:grpSpPr>
        <p:sp>
          <p:nvSpPr>
            <p:cNvPr id="19" name="圆角矩形 45"/>
            <p:cNvSpPr/>
            <p:nvPr/>
          </p:nvSpPr>
          <p:spPr>
            <a:xfrm>
              <a:off x="4139952" y="1170041"/>
              <a:ext cx="3672408" cy="536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000000" scaled="0"/>
              <a:tileRect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7400000" scaled="0"/>
              </a:gradFill>
              <a:prstDash val="solid"/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圆角矩形 113"/>
            <p:cNvSpPr/>
            <p:nvPr/>
          </p:nvSpPr>
          <p:spPr>
            <a:xfrm>
              <a:off x="4716016" y="1250029"/>
              <a:ext cx="3005287" cy="389240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49"/>
          <p:cNvGrpSpPr/>
          <p:nvPr/>
        </p:nvGrpSpPr>
        <p:grpSpPr>
          <a:xfrm>
            <a:off x="3211589" y="2875176"/>
            <a:ext cx="6366045" cy="1272618"/>
            <a:chOff x="4139952" y="1170041"/>
            <a:chExt cx="3672408" cy="536519"/>
          </a:xfrm>
        </p:grpSpPr>
        <p:sp>
          <p:nvSpPr>
            <p:cNvPr id="25" name="圆角矩形 51"/>
            <p:cNvSpPr/>
            <p:nvPr/>
          </p:nvSpPr>
          <p:spPr>
            <a:xfrm>
              <a:off x="4139952" y="1170041"/>
              <a:ext cx="3672408" cy="536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000000" scaled="0"/>
              <a:tileRect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7400000" scaled="0"/>
              </a:gradFill>
              <a:prstDash val="solid"/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圆角矩形 113"/>
            <p:cNvSpPr/>
            <p:nvPr/>
          </p:nvSpPr>
          <p:spPr>
            <a:xfrm>
              <a:off x="4716016" y="1250029"/>
              <a:ext cx="3005287" cy="389240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218230" y="2098077"/>
            <a:ext cx="282000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Самоосвіта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137745" y="3081916"/>
            <a:ext cx="571326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defRPr/>
            </a:pPr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Підвищення кваліфікації</a:t>
            </a:r>
          </a:p>
          <a:p>
            <a:pPr marL="228600" lvl="0" indent="-228600">
              <a:lnSpc>
                <a:spcPct val="90000"/>
              </a:lnSpc>
              <a:defRPr/>
            </a:pPr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за різними формами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194928" y="4408959"/>
            <a:ext cx="47251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Взаємодія та </a:t>
            </a:r>
            <a:r>
              <a:rPr lang="uk-UA" sz="2800" dirty="0" err="1">
                <a:solidFill>
                  <a:prstClr val="black"/>
                </a:solidFill>
                <a:latin typeface="Arial Black" pitchFamily="34" charset="0"/>
              </a:rPr>
              <a:t>взаємообмін</a:t>
            </a:r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 з колег</a:t>
            </a:r>
            <a:endParaRPr lang="uk-UA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968684" y="5698604"/>
            <a:ext cx="509047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Участь у фахових конкурсах</a:t>
            </a:r>
          </a:p>
        </p:txBody>
      </p:sp>
      <p:grpSp>
        <p:nvGrpSpPr>
          <p:cNvPr id="36" name="组合 33"/>
          <p:cNvGrpSpPr/>
          <p:nvPr/>
        </p:nvGrpSpPr>
        <p:grpSpPr>
          <a:xfrm>
            <a:off x="3331675" y="1918837"/>
            <a:ext cx="796705" cy="797202"/>
            <a:chOff x="5305424" y="2638424"/>
            <a:chExt cx="1579563" cy="1577975"/>
          </a:xfrm>
          <a:solidFill>
            <a:srgbClr val="000000">
              <a:alpha val="60000"/>
            </a:srgbClr>
          </a:solidFill>
          <a:effectLst>
            <a:outerShdw blurRad="190500" dir="2700000" algn="tl" rotWithShape="0">
              <a:prstClr val="black">
                <a:alpha val="41000"/>
              </a:prstClr>
            </a:outerShdw>
          </a:effectLst>
        </p:grpSpPr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5305424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1C94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B6F7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B6F7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" name="组合 36"/>
          <p:cNvGrpSpPr/>
          <p:nvPr/>
        </p:nvGrpSpPr>
        <p:grpSpPr>
          <a:xfrm>
            <a:off x="3313568" y="4508924"/>
            <a:ext cx="834240" cy="805460"/>
            <a:chOff x="5102225" y="2441575"/>
            <a:chExt cx="1982788" cy="1979613"/>
          </a:xfrm>
          <a:solidFill>
            <a:srgbClr val="000000">
              <a:alpha val="60000"/>
            </a:srgbClr>
          </a:solidFill>
          <a:effectLst>
            <a:outerShdw blurRad="190500" dir="2700000" algn="tl" rotWithShape="0">
              <a:prstClr val="black">
                <a:alpha val="41000"/>
              </a:prstClr>
            </a:outerShdw>
          </a:effectLst>
        </p:grpSpPr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7CB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B6F7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B6F7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组合 39"/>
          <p:cNvGrpSpPr/>
          <p:nvPr/>
        </p:nvGrpSpPr>
        <p:grpSpPr>
          <a:xfrm>
            <a:off x="3281414" y="5758004"/>
            <a:ext cx="783591" cy="770270"/>
            <a:chOff x="5803900" y="2852738"/>
            <a:chExt cx="1300163" cy="1319212"/>
          </a:xfrm>
          <a:solidFill>
            <a:srgbClr val="000000">
              <a:alpha val="60000"/>
            </a:srgbClr>
          </a:solidFill>
          <a:effectLst>
            <a:outerShdw blurRad="190500" dir="2700000" algn="tl" rotWithShape="0">
              <a:prstClr val="black">
                <a:alpha val="41000"/>
              </a:prstClr>
            </a:outerShdw>
          </a:effectLst>
        </p:grpSpPr>
        <p:sp>
          <p:nvSpPr>
            <p:cNvPr id="43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FAC1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B6F7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B6F7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5" name="组合 42"/>
          <p:cNvGrpSpPr/>
          <p:nvPr/>
        </p:nvGrpSpPr>
        <p:grpSpPr>
          <a:xfrm>
            <a:off x="3295461" y="3096285"/>
            <a:ext cx="851026" cy="851026"/>
            <a:chOff x="5305425" y="2638425"/>
            <a:chExt cx="1579563" cy="1577975"/>
          </a:xfrm>
          <a:solidFill>
            <a:srgbClr val="000000">
              <a:alpha val="60000"/>
            </a:srgbClr>
          </a:solidFill>
          <a:effectLst>
            <a:outerShdw blurRad="190500" dir="2700000" algn="tl" rotWithShape="0">
              <a:prstClr val="black">
                <a:alpha val="41000"/>
              </a:prstClr>
            </a:outerShdw>
          </a:effectLst>
        </p:grpSpPr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F956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B6F7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B6F7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7446" y="238424"/>
            <a:ext cx="10714776" cy="11105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Х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то навчить педагогів  професійному розвитку по-новому?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26" name="Line 2"/>
          <p:cNvSpPr>
            <a:spLocks noChangeShapeType="1"/>
          </p:cNvSpPr>
          <p:nvPr/>
        </p:nvSpPr>
        <p:spPr bwMode="auto">
          <a:xfrm>
            <a:off x="2209799" y="2359024"/>
            <a:ext cx="8569569" cy="67653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grpSp>
        <p:nvGrpSpPr>
          <p:cNvPr id="227" name="Group 3"/>
          <p:cNvGrpSpPr>
            <a:grpSpLocks/>
          </p:cNvGrpSpPr>
          <p:nvPr/>
        </p:nvGrpSpPr>
        <p:grpSpPr bwMode="auto">
          <a:xfrm>
            <a:off x="1966913" y="2252663"/>
            <a:ext cx="182562" cy="182562"/>
            <a:chOff x="1239" y="1515"/>
            <a:chExt cx="115" cy="115"/>
          </a:xfrm>
        </p:grpSpPr>
        <p:sp>
          <p:nvSpPr>
            <p:cNvPr id="228" name="AutoShape 4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29" name="AutoShape 5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</p:grpSp>
      <p:grpSp>
        <p:nvGrpSpPr>
          <p:cNvPr id="231" name="Group 7"/>
          <p:cNvGrpSpPr>
            <a:grpSpLocks/>
          </p:cNvGrpSpPr>
          <p:nvPr/>
        </p:nvGrpSpPr>
        <p:grpSpPr bwMode="auto">
          <a:xfrm>
            <a:off x="1966913" y="3072801"/>
            <a:ext cx="8812456" cy="171561"/>
            <a:chOff x="1239" y="1515"/>
            <a:chExt cx="4913" cy="115"/>
          </a:xfrm>
        </p:grpSpPr>
        <p:sp>
          <p:nvSpPr>
            <p:cNvPr id="232" name="Line 8"/>
            <p:cNvSpPr>
              <a:spLocks noChangeShapeType="1"/>
            </p:cNvSpPr>
            <p:nvPr/>
          </p:nvSpPr>
          <p:spPr bwMode="auto">
            <a:xfrm>
              <a:off x="1392" y="1582"/>
              <a:ext cx="4760" cy="29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grpSp>
          <p:nvGrpSpPr>
            <p:cNvPr id="233" name="Group 9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235" name="AutoShape 10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236" name="AutoShape 11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</p:grpSp>
      <p:grpSp>
        <p:nvGrpSpPr>
          <p:cNvPr id="237" name="Group 13"/>
          <p:cNvGrpSpPr>
            <a:grpSpLocks/>
          </p:cNvGrpSpPr>
          <p:nvPr/>
        </p:nvGrpSpPr>
        <p:grpSpPr bwMode="auto">
          <a:xfrm>
            <a:off x="1976340" y="4282607"/>
            <a:ext cx="8777286" cy="182563"/>
            <a:chOff x="1239" y="1515"/>
            <a:chExt cx="5529" cy="115"/>
          </a:xfrm>
        </p:grpSpPr>
        <p:sp>
          <p:nvSpPr>
            <p:cNvPr id="238" name="Line 14"/>
            <p:cNvSpPr>
              <a:spLocks noChangeShapeType="1"/>
            </p:cNvSpPr>
            <p:nvPr/>
          </p:nvSpPr>
          <p:spPr bwMode="auto">
            <a:xfrm flipV="1">
              <a:off x="1392" y="1542"/>
              <a:ext cx="5376" cy="4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grpSp>
          <p:nvGrpSpPr>
            <p:cNvPr id="239" name="Group 15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241" name="AutoShape 16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242" name="AutoShape 17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</p:grpSp>
      <p:grpSp>
        <p:nvGrpSpPr>
          <p:cNvPr id="243" name="Group 19"/>
          <p:cNvGrpSpPr>
            <a:grpSpLocks/>
          </p:cNvGrpSpPr>
          <p:nvPr/>
        </p:nvGrpSpPr>
        <p:grpSpPr bwMode="auto">
          <a:xfrm>
            <a:off x="1995194" y="4986442"/>
            <a:ext cx="8766173" cy="182563"/>
            <a:chOff x="1239" y="1515"/>
            <a:chExt cx="5522" cy="115"/>
          </a:xfrm>
        </p:grpSpPr>
        <p:sp>
          <p:nvSpPr>
            <p:cNvPr id="244" name="Line 20"/>
            <p:cNvSpPr>
              <a:spLocks noChangeShapeType="1"/>
            </p:cNvSpPr>
            <p:nvPr/>
          </p:nvSpPr>
          <p:spPr bwMode="auto">
            <a:xfrm>
              <a:off x="1392" y="1582"/>
              <a:ext cx="5369" cy="29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grpSp>
          <p:nvGrpSpPr>
            <p:cNvPr id="245" name="Group 21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247" name="AutoShape 22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248" name="AutoShape 23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</p:grpSp>
      <p:sp>
        <p:nvSpPr>
          <p:cNvPr id="250" name="Прямоугольник 249"/>
          <p:cNvSpPr/>
          <p:nvPr/>
        </p:nvSpPr>
        <p:spPr>
          <a:xfrm>
            <a:off x="2187019" y="1850234"/>
            <a:ext cx="440457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Завуч, директор</a:t>
            </a:r>
          </a:p>
        </p:txBody>
      </p:sp>
      <p:sp>
        <p:nvSpPr>
          <p:cNvPr id="251" name="Прямоугольник 250"/>
          <p:cNvSpPr/>
          <p:nvPr/>
        </p:nvSpPr>
        <p:spPr>
          <a:xfrm>
            <a:off x="2148837" y="2656573"/>
            <a:ext cx="737223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Науково-методичні установи</a:t>
            </a:r>
          </a:p>
        </p:txBody>
      </p:sp>
      <p:sp>
        <p:nvSpPr>
          <p:cNvPr id="252" name="Прямоугольник 251"/>
          <p:cNvSpPr/>
          <p:nvPr/>
        </p:nvSpPr>
        <p:spPr>
          <a:xfrm>
            <a:off x="2196445" y="3506771"/>
            <a:ext cx="9068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Центри професійного розвитку педагогічних працівників</a:t>
            </a:r>
          </a:p>
        </p:txBody>
      </p:sp>
      <p:sp>
        <p:nvSpPr>
          <p:cNvPr id="253" name="Прямоугольник 252"/>
          <p:cNvSpPr/>
          <p:nvPr/>
        </p:nvSpPr>
        <p:spPr>
          <a:xfrm>
            <a:off x="2204529" y="4659012"/>
            <a:ext cx="709029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Професійні спільноти 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82003" y="1731593"/>
            <a:ext cx="5552388" cy="2722714"/>
            <a:chOff x="5867577" y="2193318"/>
            <a:chExt cx="5552388" cy="2722714"/>
          </a:xfrm>
        </p:grpSpPr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6688329" y="2193318"/>
              <a:ext cx="3976654" cy="2722714"/>
              <a:chOff x="2457" y="2000"/>
              <a:chExt cx="901" cy="888"/>
            </a:xfrm>
          </p:grpSpPr>
          <p:pic>
            <p:nvPicPr>
              <p:cNvPr id="19" name="Picture 13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457" y="2000"/>
                <a:ext cx="901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Oval 14"/>
              <p:cNvSpPr>
                <a:spLocks noChangeArrowheads="1"/>
              </p:cNvSpPr>
              <p:nvPr/>
            </p:nvSpPr>
            <p:spPr bwMode="ltGray">
              <a:xfrm>
                <a:off x="2457" y="2000"/>
                <a:ext cx="895" cy="88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ltGray">
              <a:xfrm>
                <a:off x="2550" y="2018"/>
                <a:ext cx="703" cy="308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2" name="Group 16"/>
              <p:cNvGrpSpPr>
                <a:grpSpLocks/>
              </p:cNvGrpSpPr>
              <p:nvPr/>
            </p:nvGrpSpPr>
            <p:grpSpPr bwMode="auto">
              <a:xfrm rot="-1297425" flipH="1" flipV="1">
                <a:off x="2570" y="2701"/>
                <a:ext cx="736" cy="158"/>
                <a:chOff x="2528" y="1060"/>
                <a:chExt cx="840" cy="205"/>
              </a:xfrm>
            </p:grpSpPr>
            <p:grpSp>
              <p:nvGrpSpPr>
                <p:cNvPr id="23" name="Group 1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682" cy="166"/>
                  <a:chOff x="1565" y="2568"/>
                  <a:chExt cx="1028" cy="249"/>
                </a:xfrm>
              </p:grpSpPr>
              <p:sp>
                <p:nvSpPr>
                  <p:cNvPr id="29" name="AutoShape 18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" name="AutoShape 19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AutoShape 20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4" name="Group 22"/>
                <p:cNvGrpSpPr>
                  <a:grpSpLocks/>
                </p:cNvGrpSpPr>
                <p:nvPr/>
              </p:nvGrpSpPr>
              <p:grpSpPr bwMode="auto">
                <a:xfrm rot="1353540">
                  <a:off x="2686" y="1099"/>
                  <a:ext cx="682" cy="166"/>
                  <a:chOff x="1565" y="2568"/>
                  <a:chExt cx="1028" cy="249"/>
                </a:xfrm>
              </p:grpSpPr>
              <p:sp>
                <p:nvSpPr>
                  <p:cNvPr id="25" name="AutoShape 23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" name="AutoShape 24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" name="AutoShape 25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44033" name="Rectangle 1"/>
            <p:cNvSpPr>
              <a:spLocks noChangeArrowheads="1"/>
            </p:cNvSpPr>
            <p:nvPr/>
          </p:nvSpPr>
          <p:spPr bwMode="auto">
            <a:xfrm>
              <a:off x="5867577" y="2711934"/>
              <a:ext cx="5552388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Calibri" pitchFamily="34" charset="0"/>
                  <a:cs typeface="Calibri Light" pitchFamily="34" charset="0"/>
                </a:rPr>
                <a:t>Професійний</a:t>
              </a:r>
              <a:r>
                <a: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Calibri" pitchFamily="34" charset="0"/>
                  <a:cs typeface="Calibri Light" pitchFamily="34" charset="0"/>
                </a:rPr>
                <a:t> </a:t>
              </a:r>
              <a:r>
                <a:rPr kumimoji="0" lang="en-US" sz="3600" b="0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Calibri" pitchFamily="34" charset="0"/>
                  <a:cs typeface="Calibri Light" pitchFamily="34" charset="0"/>
                </a:rPr>
                <a:t>стандарт</a:t>
              </a:r>
              <a:r>
                <a: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Calibri" pitchFamily="34" charset="0"/>
                  <a:cs typeface="Calibri Light" pitchFamily="34" charset="0"/>
                </a:rPr>
                <a:t> – </a:t>
              </a:r>
              <a:r>
                <a:rPr kumimoji="0" lang="en-US" sz="3600" b="0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Calibri" pitchFamily="34" charset="0"/>
                  <a:cs typeface="Calibri Light" pitchFamily="34" charset="0"/>
                </a:rPr>
                <a:t>це</a:t>
              </a:r>
              <a:r>
                <a:rPr kumimoji="0" lang="ru-RU" sz="36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Calibri" pitchFamily="34" charset="0"/>
                  <a:cs typeface="Calibri Light" pitchFamily="34" charset="0"/>
                </a:rPr>
                <a:t> </a:t>
              </a:r>
              <a:r>
                <a:rPr kumimoji="0" lang="en-US" sz="3600" b="0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Calibri" pitchFamily="34" charset="0"/>
                  <a:cs typeface="Calibri Light" pitchFamily="34" charset="0"/>
                </a:rPr>
                <a:t>дороговказ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4"/>
          <p:cNvGrpSpPr>
            <a:grpSpLocks/>
          </p:cNvGrpSpPr>
          <p:nvPr/>
        </p:nvGrpSpPr>
        <p:grpSpPr bwMode="auto">
          <a:xfrm rot="16200000" flipV="1">
            <a:off x="3824167" y="2085900"/>
            <a:ext cx="4107579" cy="2041568"/>
            <a:chOff x="564" y="1992"/>
            <a:chExt cx="2658" cy="984"/>
          </a:xfrm>
        </p:grpSpPr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0"/>
                    <a:invGamma/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0"/>
                    <a:invGamma/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0"/>
                    <a:invGamma/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Group 27"/>
          <p:cNvGrpSpPr>
            <a:grpSpLocks/>
          </p:cNvGrpSpPr>
          <p:nvPr/>
        </p:nvGrpSpPr>
        <p:grpSpPr bwMode="auto">
          <a:xfrm>
            <a:off x="6709921" y="662516"/>
            <a:ext cx="3154585" cy="1322388"/>
            <a:chOff x="4237" y="1177"/>
            <a:chExt cx="414" cy="402"/>
          </a:xfrm>
          <a:solidFill>
            <a:srgbClr val="FFCC00"/>
          </a:solidFill>
        </p:grpSpPr>
        <p:sp>
          <p:nvSpPr>
            <p:cNvPr id="34" name="AutoShape 28"/>
            <p:cNvSpPr>
              <a:spLocks noChangeArrowheads="1"/>
            </p:cNvSpPr>
            <p:nvPr/>
          </p:nvSpPr>
          <p:spPr bwMode="ltGray">
            <a:xfrm>
              <a:off x="4237" y="1177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6654297" y="2172831"/>
            <a:ext cx="3801499" cy="1964603"/>
            <a:chOff x="4320" y="1152"/>
            <a:chExt cx="414" cy="40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7" name="AutoShape 31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39" name="Group 33"/>
          <p:cNvGrpSpPr>
            <a:grpSpLocks/>
          </p:cNvGrpSpPr>
          <p:nvPr/>
        </p:nvGrpSpPr>
        <p:grpSpPr bwMode="auto">
          <a:xfrm>
            <a:off x="6659755" y="4355146"/>
            <a:ext cx="3218257" cy="1322387"/>
            <a:chOff x="4245" y="1127"/>
            <a:chExt cx="414" cy="402"/>
          </a:xfrm>
          <a:solidFill>
            <a:srgbClr val="FFCC00"/>
          </a:solidFill>
        </p:grpSpPr>
        <p:sp>
          <p:nvSpPr>
            <p:cNvPr id="40" name="AutoShape 34"/>
            <p:cNvSpPr>
              <a:spLocks noChangeArrowheads="1"/>
            </p:cNvSpPr>
            <p:nvPr/>
          </p:nvSpPr>
          <p:spPr bwMode="ltGray">
            <a:xfrm>
              <a:off x="4245" y="1127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572815" y="2308633"/>
            <a:ext cx="40908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469063" algn="l"/>
              </a:tabLst>
            </a:pPr>
            <a:r>
              <a:rPr lang="en-US" sz="2800" b="1" dirty="0" err="1">
                <a:latin typeface="Arial Black" pitchFamily="34" charset="0"/>
                <a:ea typeface="Calibri" pitchFamily="34" charset="0"/>
                <a:cs typeface="Arial" pitchFamily="34" charset="0"/>
              </a:rPr>
              <a:t>Формальної</a:t>
            </a:r>
            <a:r>
              <a:rPr lang="en-US" sz="2800" b="1" dirty="0">
                <a:latin typeface="Arial Black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lang="ru-RU" sz="2800" b="1" dirty="0"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 Black" pitchFamily="34" charset="0"/>
                <a:ea typeface="Calibri" pitchFamily="34" charset="0"/>
                <a:cs typeface="Arial" pitchFamily="34" charset="0"/>
              </a:rPr>
              <a:t>неформальної</a:t>
            </a:r>
            <a:r>
              <a:rPr lang="en-US" sz="2800" b="1" dirty="0">
                <a:latin typeface="Arial Black" pitchFamily="34" charset="0"/>
                <a:ea typeface="Calibri" pitchFamily="34" charset="0"/>
                <a:cs typeface="Arial" pitchFamily="34" charset="0"/>
              </a:rPr>
              <a:t>,</a:t>
            </a:r>
            <a:endParaRPr lang="uk-UA" sz="800" dirty="0">
              <a:latin typeface="Arial Black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9063" algn="l"/>
              </a:tabLst>
            </a:pPr>
            <a:r>
              <a:rPr lang="en-US" sz="2800" b="1" dirty="0" err="1">
                <a:latin typeface="Arial Black" pitchFamily="34" charset="0"/>
                <a:ea typeface="Calibri" pitchFamily="34" charset="0"/>
                <a:cs typeface="Arial" pitchFamily="34" charset="0"/>
              </a:rPr>
              <a:t>інформальної</a:t>
            </a:r>
            <a:r>
              <a:rPr lang="en-US" sz="2800" b="1" dirty="0"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 Black" pitchFamily="34" charset="0"/>
                <a:ea typeface="Calibri" pitchFamily="34" charset="0"/>
                <a:cs typeface="Arial" pitchFamily="34" charset="0"/>
              </a:rPr>
              <a:t>освіти</a:t>
            </a:r>
            <a:endParaRPr lang="uk-UA" sz="8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4614" y="1116002"/>
            <a:ext cx="3074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469063" algn="l"/>
              </a:tabLst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Саморозвитку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69483" y="4455338"/>
            <a:ext cx="3048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9063" algn="l"/>
              </a:tabLst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Підвищення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кваліфікації</a:t>
            </a:r>
            <a:endParaRPr lang="uk-UA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179929" y="44570"/>
            <a:ext cx="8884692" cy="27259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solidFill>
                  <a:srgbClr val="D1904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Комунальна установа «Центр професійного розвитку педагогічних працівників Вінницької міської ради</a:t>
            </a:r>
          </a:p>
          <a:p>
            <a:pPr algn="ctr"/>
            <a:r>
              <a:rPr lang="uk-UA" sz="4000" b="1" dirty="0">
                <a:solidFill>
                  <a:srgbClr val="D1904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КУ №ЦПРПП ВМР»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4967" y="3290501"/>
            <a:ext cx="5047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hlinkClick r:id="rId2"/>
              </a:rPr>
              <a:t>https://cprvmr.edu.vn.ua/</a:t>
            </a:r>
            <a:endParaRPr lang="uk-UA" sz="3600" dirty="0">
              <a:solidFill>
                <a:prstClr val="black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57E88D9-2F33-4175-8D76-7FD3BD448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45"/>
            <a:ext cx="2807866" cy="2738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1452" y="4203511"/>
            <a:ext cx="4826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>
                <a:solidFill>
                  <a:srgbClr val="D19049">
                    <a:lumMod val="75000"/>
                  </a:srgbClr>
                </a:solidFill>
              </a:rPr>
              <a:t>Адреса Центру: </a:t>
            </a:r>
          </a:p>
          <a:p>
            <a:pPr algn="ctr"/>
            <a:r>
              <a:rPr lang="uk-UA" sz="3600" b="1" dirty="0">
                <a:solidFill>
                  <a:srgbClr val="D19049">
                    <a:lumMod val="75000"/>
                  </a:srgbClr>
                </a:solidFill>
              </a:rPr>
              <a:t>м. Вінниця вул. Мури 4</a:t>
            </a:r>
            <a:endParaRPr lang="ru-RU" sz="3600" b="1" dirty="0">
              <a:solidFill>
                <a:srgbClr val="D19049">
                  <a:lumMod val="75000"/>
                </a:srgb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92307579"/>
              </p:ext>
            </p:extLst>
          </p:nvPr>
        </p:nvGraphicFramePr>
        <p:xfrm>
          <a:off x="5998286" y="3271410"/>
          <a:ext cx="6707779" cy="3586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92328" y="2644170"/>
            <a:ext cx="6758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solidFill>
                  <a:srgbClr val="D1904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Центру за посиланням:</a:t>
            </a:r>
            <a:endParaRPr lang="uk-UA" sz="3600" dirty="0">
              <a:solidFill>
                <a:srgbClr val="D1904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78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8823" y="184611"/>
            <a:ext cx="43989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Calibri Light" pitchFamily="34" charset="0"/>
              </a:rPr>
              <a:t>Джерела </a:t>
            </a:r>
            <a:endParaRPr lang="uk-UA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3485" y="1382544"/>
            <a:ext cx="9363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dirty="0">
              <a:latin typeface="Arial" pitchFamily="34" charset="0"/>
              <a:cs typeface="Arial" pitchFamily="34" charset="0"/>
            </a:endParaRPr>
          </a:p>
          <a:p>
            <a:r>
              <a:rPr lang="uk-UA" sz="2000" b="1" dirty="0">
                <a:latin typeface="Arial" pitchFamily="34" charset="0"/>
                <a:cs typeface="Arial" pitchFamily="34" charset="0"/>
              </a:rPr>
              <a:t>Міністерство освіти і науки України. Професійний стандарт вчителя.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Електронний ресурс: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https://mon.gov.ua/ua/news/zatverdzheno-profstandart-vchitelya-pochatkovih-klasiv-vchitelya-zakladu-zagalnoyi-serednoyi-osviti-i-vchitelya-z-pochatkovoyi-osviti</a:t>
            </a:r>
            <a:endParaRPr lang="uk-UA" sz="2000" dirty="0">
              <a:latin typeface="Arial" pitchFamily="34" charset="0"/>
              <a:cs typeface="Arial" pitchFamily="34" charset="0"/>
            </a:endParaRPr>
          </a:p>
          <a:p>
            <a:endParaRPr lang="uk-UA" sz="2000" dirty="0">
              <a:latin typeface="Arial" pitchFamily="34" charset="0"/>
              <a:cs typeface="Arial" pitchFamily="34" charset="0"/>
            </a:endParaRPr>
          </a:p>
          <a:p>
            <a:endParaRPr lang="uk-UA" sz="2000" dirty="0">
              <a:latin typeface="Arial" pitchFamily="34" charset="0"/>
              <a:cs typeface="Arial" pitchFamily="34" charset="0"/>
            </a:endParaRPr>
          </a:p>
          <a:p>
            <a:r>
              <a:rPr lang="uk-UA" sz="2000" b="1" dirty="0">
                <a:latin typeface="Arial" pitchFamily="34" charset="0"/>
                <a:cs typeface="Arial" pitchFamily="34" charset="0"/>
              </a:rPr>
              <a:t>НУШ. Нова українська школа.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ТОП-10 навичок у 2025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році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Електронний ресурс: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https://nus.org.ua/news/yakymy-budut-osnovni-10-navychok-u-2025-rotsi-vsesvitnij-ekonomichnyj-forum-opublikuvav-spysok/</a:t>
            </a:r>
            <a:endParaRPr lang="uk-UA" sz="2000" dirty="0">
              <a:latin typeface="Arial" pitchFamily="34" charset="0"/>
              <a:cs typeface="Arial" pitchFamily="34" charset="0"/>
            </a:endParaRPr>
          </a:p>
          <a:p>
            <a:endParaRPr lang="uk-UA" sz="2000" dirty="0">
              <a:latin typeface="Arial" pitchFamily="34" charset="0"/>
              <a:cs typeface="Arial" pitchFamily="34" charset="0"/>
            </a:endParaRPr>
          </a:p>
          <a:p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Місце для номера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5677B0FF-E486-49AF-A8DF-C761BBE05AB6}" type="slidenum">
              <a:rPr lang="uk-UA" smtClean="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" name="Рисунок 9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CEB9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405"/>
            <a:ext cx="12283710" cy="715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9955" y="2536448"/>
            <a:ext cx="37444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uk-UA" sz="3200" b="1" dirty="0">
                <a:solidFill>
                  <a:srgbClr val="1F497D">
                    <a:lumMod val="75000"/>
                  </a:srgbClr>
                </a:solidFill>
              </a:rPr>
              <a:t>Структура професійного стандарту</a:t>
            </a:r>
          </a:p>
          <a:p>
            <a:pPr defTabSz="914400"/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8235" y="3219602"/>
            <a:ext cx="3360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uk-UA" sz="2000" b="1" dirty="0" smtClean="0">
                <a:solidFill>
                  <a:srgbClr val="0070C0"/>
                </a:solidFill>
              </a:rPr>
              <a:t>3  </a:t>
            </a:r>
            <a:r>
              <a:rPr lang="ru-RU" sz="2000" b="1" dirty="0" err="1">
                <a:solidFill>
                  <a:srgbClr val="0070C0"/>
                </a:solidFill>
              </a:rPr>
              <a:t>Основні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документи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що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регулюють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професійну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діяльність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88136" y="666275"/>
            <a:ext cx="403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uk-UA" sz="2000" b="1" dirty="0">
                <a:solidFill>
                  <a:srgbClr val="0070C0"/>
                </a:solidFill>
              </a:rPr>
              <a:t>1 Загальні відомості</a:t>
            </a:r>
          </a:p>
          <a:p>
            <a:pPr algn="ctr" defTabSz="914400"/>
            <a:r>
              <a:rPr lang="uk-UA" sz="1600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24371" y="1492034"/>
            <a:ext cx="28582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 defTabSz="914400">
              <a:buAutoNum type="arabicPlain" startAt="2"/>
            </a:pPr>
            <a:r>
              <a:rPr lang="uk-UA" sz="2000" b="1" dirty="0" smtClean="0">
                <a:solidFill>
                  <a:srgbClr val="0070C0"/>
                </a:solidFill>
              </a:rPr>
              <a:t>Навчання та</a:t>
            </a:r>
          </a:p>
          <a:p>
            <a:pPr algn="ctr" defTabSz="914400"/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професійний розвиток</a:t>
            </a:r>
          </a:p>
          <a:p>
            <a:pPr algn="ctr" defTabSz="914400"/>
            <a:r>
              <a:rPr lang="uk-UA" sz="1600" b="1" dirty="0" smtClean="0">
                <a:solidFill>
                  <a:srgbClr val="0070C0"/>
                </a:solidFill>
              </a:rPr>
              <a:t> 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20034" y="4502742"/>
            <a:ext cx="2210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uk-UA" sz="2000" b="1" dirty="0">
                <a:solidFill>
                  <a:srgbClr val="0070C0"/>
                </a:solidFill>
              </a:rPr>
              <a:t>6  </a:t>
            </a:r>
            <a:r>
              <a:rPr lang="uk-UA" sz="2000" b="1" dirty="0" smtClean="0">
                <a:solidFill>
                  <a:srgbClr val="0070C0"/>
                </a:solidFill>
              </a:rPr>
              <a:t>Опис трудових функцій </a:t>
            </a:r>
            <a:endParaRPr lang="uk-UA" sz="2000" b="1" dirty="0">
              <a:solidFill>
                <a:srgbClr val="0070C0"/>
              </a:solidFill>
            </a:endParaRPr>
          </a:p>
          <a:p>
            <a:pPr algn="ctr" defTabSz="914400"/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5152" y="1312606"/>
            <a:ext cx="376026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uk-UA" sz="2000" b="1" dirty="0" smtClean="0">
                <a:solidFill>
                  <a:srgbClr val="0070C0"/>
                </a:solidFill>
              </a:rPr>
              <a:t>8 </a:t>
            </a:r>
            <a:r>
              <a:rPr lang="ru-RU" sz="2000" b="1" dirty="0" err="1" smtClean="0">
                <a:solidFill>
                  <a:srgbClr val="0070C0"/>
                </a:solidFill>
              </a:rPr>
              <a:t>Дані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щодо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 defTabSz="914400"/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розроблення</a:t>
            </a:r>
            <a:r>
              <a:rPr lang="ru-RU" sz="2000" b="1" dirty="0" smtClean="0">
                <a:solidFill>
                  <a:srgbClr val="0070C0"/>
                </a:solidFill>
              </a:rPr>
              <a:t>  </a:t>
            </a:r>
            <a:r>
              <a:rPr lang="ru-RU" sz="2000" b="1" dirty="0">
                <a:solidFill>
                  <a:srgbClr val="0070C0"/>
                </a:solidFill>
              </a:rPr>
              <a:t>та </a:t>
            </a:r>
            <a:r>
              <a:rPr lang="ru-RU" sz="2000" b="1" dirty="0" err="1" smtClean="0">
                <a:solidFill>
                  <a:srgbClr val="0070C0"/>
                </a:solidFill>
              </a:rPr>
              <a:t>затвердження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 defTabSz="914400"/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профстандарту</a:t>
            </a:r>
            <a:endParaRPr lang="ru-RU" sz="2000" b="1" dirty="0">
              <a:solidFill>
                <a:srgbClr val="0070C0"/>
              </a:solidFill>
            </a:endParaRPr>
          </a:p>
          <a:p>
            <a:pPr algn="ctr" defTabSz="914400"/>
            <a:r>
              <a:rPr lang="uk-UA" sz="1600" b="1" dirty="0" smtClean="0">
                <a:solidFill>
                  <a:srgbClr val="0070C0"/>
                </a:solidFill>
              </a:rPr>
              <a:t> </a:t>
            </a:r>
          </a:p>
          <a:p>
            <a:pPr algn="ctr" defTabSz="914400"/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379" y="2446141"/>
            <a:ext cx="29222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000" b="1" dirty="0" smtClean="0">
                <a:solidFill>
                  <a:srgbClr val="0070C0"/>
                </a:solidFill>
              </a:rPr>
              <a:t>7 </a:t>
            </a:r>
            <a:r>
              <a:rPr lang="ru-RU" sz="2000" b="1" dirty="0" err="1" smtClean="0">
                <a:solidFill>
                  <a:srgbClr val="0070C0"/>
                </a:solidFill>
              </a:rPr>
              <a:t>Орієнтовний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опис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професійних</a:t>
            </a:r>
            <a:r>
              <a:rPr lang="ru-RU" sz="2000" b="1" dirty="0">
                <a:solidFill>
                  <a:srgbClr val="0070C0"/>
                </a:solidFill>
              </a:rPr>
              <a:t> компетентностей </a:t>
            </a:r>
            <a:r>
              <a:rPr lang="ru-RU" sz="2000" b="1" dirty="0" err="1">
                <a:solidFill>
                  <a:srgbClr val="0070C0"/>
                </a:solidFill>
              </a:rPr>
              <a:t>вчителя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відповідно</a:t>
            </a:r>
            <a:r>
              <a:rPr lang="ru-RU" sz="2000" b="1" dirty="0">
                <a:solidFill>
                  <a:srgbClr val="0070C0"/>
                </a:solidFill>
              </a:rPr>
              <a:t> до </a:t>
            </a:r>
            <a:r>
              <a:rPr lang="ru-RU" sz="2000" b="1" dirty="0" err="1">
                <a:solidFill>
                  <a:srgbClr val="0070C0"/>
                </a:solidFill>
              </a:rPr>
              <a:t>категорій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9957" y="5191587"/>
            <a:ext cx="264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uk-UA" sz="2000" b="1" dirty="0" smtClean="0">
                <a:solidFill>
                  <a:srgbClr val="0070C0"/>
                </a:solidFill>
              </a:rPr>
              <a:t>5 Перелік </a:t>
            </a:r>
            <a:r>
              <a:rPr lang="uk-UA" sz="2000" b="1" dirty="0">
                <a:solidFill>
                  <a:srgbClr val="0070C0"/>
                </a:solidFill>
              </a:rPr>
              <a:t>трудових функцій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45819" y="4869595"/>
            <a:ext cx="3360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uk-UA" sz="2000" b="1" dirty="0" smtClean="0">
                <a:solidFill>
                  <a:srgbClr val="0070C0"/>
                </a:solidFill>
              </a:rPr>
              <a:t>4 Загальні </a:t>
            </a:r>
            <a:r>
              <a:rPr lang="uk-UA" sz="2000" b="1" dirty="0">
                <a:solidFill>
                  <a:srgbClr val="0070C0"/>
                </a:solidFill>
              </a:rPr>
              <a:t>компетентності</a:t>
            </a:r>
          </a:p>
          <a:p>
            <a:pPr algn="ctr" defTabSz="914400"/>
            <a:r>
              <a:rPr lang="uk-UA" sz="1600" b="1" dirty="0" smtClean="0">
                <a:solidFill>
                  <a:srgbClr val="0070C0"/>
                </a:solidFill>
              </a:rPr>
              <a:t> 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97BA7E-01E3-4104-BA71-A9B686DF9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779" y="205691"/>
            <a:ext cx="9649679" cy="1167618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F3BACA0-47EE-4316-862C-1A2406549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36" y="0"/>
            <a:ext cx="1286367" cy="1579001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2F4F050C-D5C8-4AFE-8DA8-FAC74E6FE8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989212"/>
              </p:ext>
            </p:extLst>
          </p:nvPr>
        </p:nvGraphicFramePr>
        <p:xfrm>
          <a:off x="219636" y="1579002"/>
          <a:ext cx="11777923" cy="516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84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114FDF08-F9B0-4D8D-A586-2B030A00D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682913"/>
              </p:ext>
            </p:extLst>
          </p:nvPr>
        </p:nvGraphicFramePr>
        <p:xfrm>
          <a:off x="189132" y="311705"/>
          <a:ext cx="11887254" cy="6357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67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4277B-BC29-4FA6-BAE2-7C1AB64C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29" y="877447"/>
            <a:ext cx="10058400" cy="1450757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E617F5F-D4BB-4538-8648-07D8C6195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30" y="286603"/>
            <a:ext cx="1231499" cy="1469263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7FCD3284-1C43-4AA1-B1C7-60C079013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767454"/>
              </p:ext>
            </p:extLst>
          </p:nvPr>
        </p:nvGraphicFramePr>
        <p:xfrm>
          <a:off x="-32723" y="1809056"/>
          <a:ext cx="12224723" cy="504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235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2EAE56-3A2A-4342-9B79-0E8857A1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85" y="286602"/>
            <a:ext cx="10227027" cy="1450757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професійну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9B9C39-5C72-436D-863C-BB471FB11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55" y="0"/>
            <a:ext cx="1115665" cy="1579001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963B1C4D-A9CD-46F5-B568-74790CDB1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243913"/>
              </p:ext>
            </p:extLst>
          </p:nvPr>
        </p:nvGraphicFramePr>
        <p:xfrm>
          <a:off x="319057" y="1125417"/>
          <a:ext cx="11553895" cy="5261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01192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1743</Words>
  <Application>Microsoft Office PowerPoint</Application>
  <PresentationFormat>Произвольный</PresentationFormat>
  <Paragraphs>353</Paragraphs>
  <Slides>44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Сучасні підходи  роботи вчителя при викладанні біології</vt:lpstr>
      <vt:lpstr>Професійний стандарт вчителя: орієнтир для підвищення кваліфікації та атестації. Індивідуальна освітня траєкторія професійного розвитку педагога</vt:lpstr>
      <vt:lpstr>Профстандарт  затверджено за професіями:</vt:lpstr>
      <vt:lpstr>Презентация PowerPoint</vt:lpstr>
      <vt:lpstr>Презентация PowerPoint</vt:lpstr>
      <vt:lpstr>Загальні відомості </vt:lpstr>
      <vt:lpstr>Презентация PowerPoint</vt:lpstr>
      <vt:lpstr>Навчання та професійний розвиток </vt:lpstr>
      <vt:lpstr>Основні документи, що регулюють професійну діяльність </vt:lpstr>
      <vt:lpstr>Презентация PowerPoint</vt:lpstr>
      <vt:lpstr>Презентация PowerPoint</vt:lpstr>
      <vt:lpstr>Опис трудових функцій</vt:lpstr>
      <vt:lpstr>Опис трудових функцій</vt:lpstr>
      <vt:lpstr>Опис трудових функцій</vt:lpstr>
      <vt:lpstr>Опис трудових функцій</vt:lpstr>
      <vt:lpstr>Опис трудових функцій</vt:lpstr>
      <vt:lpstr>Орієнтовний опис професійних компетентностей вчителя відповідно до категорій</vt:lpstr>
      <vt:lpstr>Дані щодо розроблення та затвердження профстандарту</vt:lpstr>
      <vt:lpstr>Учителі мають мати чітке розуміння власних сильних сторін і сфер професійної діяльності, що потребують покращення; мають моделювати важливість інвестування свого часу в професійний розвиток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ДИРЕКТОР</cp:lastModifiedBy>
  <cp:revision>152</cp:revision>
  <dcterms:created xsi:type="dcterms:W3CDTF">2021-06-25T09:04:24Z</dcterms:created>
  <dcterms:modified xsi:type="dcterms:W3CDTF">2024-05-24T13:36:00Z</dcterms:modified>
</cp:coreProperties>
</file>